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5" r:id="rId5"/>
    <p:sldId id="296" r:id="rId6"/>
    <p:sldId id="309" r:id="rId7"/>
    <p:sldId id="306" r:id="rId8"/>
    <p:sldId id="321" r:id="rId9"/>
    <p:sldId id="329" r:id="rId10"/>
    <p:sldId id="294" r:id="rId11"/>
    <p:sldId id="328" r:id="rId12"/>
    <p:sldId id="324" r:id="rId13"/>
    <p:sldId id="317" r:id="rId14"/>
    <p:sldId id="320" r:id="rId15"/>
    <p:sldId id="326" r:id="rId16"/>
    <p:sldId id="327" r:id="rId17"/>
    <p:sldId id="315" r:id="rId18"/>
    <p:sldId id="318" r:id="rId19"/>
    <p:sldId id="325" r:id="rId20"/>
    <p:sldId id="310" r:id="rId21"/>
    <p:sldId id="3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3A1C"/>
    <a:srgbClr val="C6C1B8"/>
    <a:srgbClr val="756952"/>
    <a:srgbClr val="FFFFFF"/>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4D78E-5EEB-4E32-ADE7-F13D6A4C1ADE}" v="56" dt="2024-02-01T17:10:49.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Navadeep" userId="4e801e29e2c6aa04" providerId="LiveId" clId="{A754D78E-5EEB-4E32-ADE7-F13D6A4C1ADE}"/>
    <pc:docChg chg="undo redo custSel addSld delSld modSld sldOrd">
      <pc:chgData name="Sai Navadeep" userId="4e801e29e2c6aa04" providerId="LiveId" clId="{A754D78E-5EEB-4E32-ADE7-F13D6A4C1ADE}" dt="2024-02-01T17:15:43.219" v="1300" actId="20577"/>
      <pc:docMkLst>
        <pc:docMk/>
      </pc:docMkLst>
      <pc:sldChg chg="modSp del mod ord">
        <pc:chgData name="Sai Navadeep" userId="4e801e29e2c6aa04" providerId="LiveId" clId="{A754D78E-5EEB-4E32-ADE7-F13D6A4C1ADE}" dt="2024-02-01T16:00:30.915" v="297" actId="2696"/>
        <pc:sldMkLst>
          <pc:docMk/>
          <pc:sldMk cId="3446797337" sldId="259"/>
        </pc:sldMkLst>
        <pc:spChg chg="mod">
          <ac:chgData name="Sai Navadeep" userId="4e801e29e2c6aa04" providerId="LiveId" clId="{A754D78E-5EEB-4E32-ADE7-F13D6A4C1ADE}" dt="2024-02-01T16:00:05.367" v="295" actId="20577"/>
          <ac:spMkLst>
            <pc:docMk/>
            <pc:sldMk cId="3446797337" sldId="259"/>
            <ac:spMk id="2" creationId="{8460295B-54B9-4937-90E3-BAB9CE69E30B}"/>
          </ac:spMkLst>
        </pc:spChg>
        <pc:spChg chg="mod">
          <ac:chgData name="Sai Navadeep" userId="4e801e29e2c6aa04" providerId="LiveId" clId="{A754D78E-5EEB-4E32-ADE7-F13D6A4C1ADE}" dt="2024-02-01T16:00:03.987" v="292" actId="14100"/>
          <ac:spMkLst>
            <pc:docMk/>
            <pc:sldMk cId="3446797337" sldId="259"/>
            <ac:spMk id="4" creationId="{D51A6D85-3837-435F-A342-5A3F98172B12}"/>
          </ac:spMkLst>
        </pc:spChg>
      </pc:sldChg>
      <pc:sldChg chg="addSp delSp modSp mod">
        <pc:chgData name="Sai Navadeep" userId="4e801e29e2c6aa04" providerId="LiveId" clId="{A754D78E-5EEB-4E32-ADE7-F13D6A4C1ADE}" dt="2024-02-01T16:29:42.184" v="654" actId="113"/>
        <pc:sldMkLst>
          <pc:docMk/>
          <pc:sldMk cId="2985610029" sldId="294"/>
        </pc:sldMkLst>
        <pc:spChg chg="mod">
          <ac:chgData name="Sai Navadeep" userId="4e801e29e2c6aa04" providerId="LiveId" clId="{A754D78E-5EEB-4E32-ADE7-F13D6A4C1ADE}" dt="2024-02-01T16:27:55.369" v="636" actId="20577"/>
          <ac:spMkLst>
            <pc:docMk/>
            <pc:sldMk cId="2985610029" sldId="294"/>
            <ac:spMk id="2" creationId="{19256B7E-1633-44AB-8584-82DF5B726834}"/>
          </ac:spMkLst>
        </pc:spChg>
        <pc:spChg chg="del mod">
          <ac:chgData name="Sai Navadeep" userId="4e801e29e2c6aa04" providerId="LiveId" clId="{A754D78E-5EEB-4E32-ADE7-F13D6A4C1ADE}" dt="2024-02-01T16:28:33.840" v="642" actId="478"/>
          <ac:spMkLst>
            <pc:docMk/>
            <pc:sldMk cId="2985610029" sldId="294"/>
            <ac:spMk id="3" creationId="{EFB90AB4-D228-4548-B072-726498212362}"/>
          </ac:spMkLst>
        </pc:spChg>
        <pc:spChg chg="del mod">
          <ac:chgData name="Sai Navadeep" userId="4e801e29e2c6aa04" providerId="LiveId" clId="{A754D78E-5EEB-4E32-ADE7-F13D6A4C1ADE}" dt="2024-02-01T16:28:30.333" v="641" actId="478"/>
          <ac:spMkLst>
            <pc:docMk/>
            <pc:sldMk cId="2985610029" sldId="294"/>
            <ac:spMk id="4" creationId="{950677C9-3E42-427F-93B8-526692906471}"/>
          </ac:spMkLst>
        </pc:spChg>
        <pc:spChg chg="del mod">
          <ac:chgData name="Sai Navadeep" userId="4e801e29e2c6aa04" providerId="LiveId" clId="{A754D78E-5EEB-4E32-ADE7-F13D6A4C1ADE}" dt="2024-02-01T16:28:46.278" v="644" actId="478"/>
          <ac:spMkLst>
            <pc:docMk/>
            <pc:sldMk cId="2985610029" sldId="294"/>
            <ac:spMk id="5" creationId="{BDB9D020-1E25-453D-83DF-1420ACD3968D}"/>
          </ac:spMkLst>
        </pc:spChg>
        <pc:spChg chg="del mod">
          <ac:chgData name="Sai Navadeep" userId="4e801e29e2c6aa04" providerId="LiveId" clId="{A754D78E-5EEB-4E32-ADE7-F13D6A4C1ADE}" dt="2024-02-01T16:28:41.036" v="643" actId="478"/>
          <ac:spMkLst>
            <pc:docMk/>
            <pc:sldMk cId="2985610029" sldId="294"/>
            <ac:spMk id="6" creationId="{F5018B6D-E395-49AD-92AD-AD69E3AB40C3}"/>
          </ac:spMkLst>
        </pc:spChg>
        <pc:spChg chg="add mod">
          <ac:chgData name="Sai Navadeep" userId="4e801e29e2c6aa04" providerId="LiveId" clId="{A754D78E-5EEB-4E32-ADE7-F13D6A4C1ADE}" dt="2024-02-01T16:29:42.184" v="654" actId="113"/>
          <ac:spMkLst>
            <pc:docMk/>
            <pc:sldMk cId="2985610029" sldId="294"/>
            <ac:spMk id="8" creationId="{62BB8F72-6189-7115-D702-F164951C9549}"/>
          </ac:spMkLst>
        </pc:spChg>
      </pc:sldChg>
      <pc:sldChg chg="modSp mod">
        <pc:chgData name="Sai Navadeep" userId="4e801e29e2c6aa04" providerId="LiveId" clId="{A754D78E-5EEB-4E32-ADE7-F13D6A4C1ADE}" dt="2024-02-01T16:12:56.713" v="512" actId="20577"/>
        <pc:sldMkLst>
          <pc:docMk/>
          <pc:sldMk cId="1859527893" sldId="296"/>
        </pc:sldMkLst>
        <pc:spChg chg="mod">
          <ac:chgData name="Sai Navadeep" userId="4e801e29e2c6aa04" providerId="LiveId" clId="{A754D78E-5EEB-4E32-ADE7-F13D6A4C1ADE}" dt="2024-02-01T15:49:11.867" v="46" actId="27636"/>
          <ac:spMkLst>
            <pc:docMk/>
            <pc:sldMk cId="1859527893" sldId="296"/>
            <ac:spMk id="2" creationId="{912DF434-28DB-4621-A497-D62C41CE0419}"/>
          </ac:spMkLst>
        </pc:spChg>
        <pc:spChg chg="mod">
          <ac:chgData name="Sai Navadeep" userId="4e801e29e2c6aa04" providerId="LiveId" clId="{A754D78E-5EEB-4E32-ADE7-F13D6A4C1ADE}" dt="2024-02-01T16:12:56.713" v="512" actId="20577"/>
          <ac:spMkLst>
            <pc:docMk/>
            <pc:sldMk cId="1859527893" sldId="296"/>
            <ac:spMk id="3" creationId="{22788C46-D0BC-4307-AE55-7601A139E7CB}"/>
          </ac:spMkLst>
        </pc:spChg>
      </pc:sldChg>
      <pc:sldChg chg="addSp delSp modSp mod">
        <pc:chgData name="Sai Navadeep" userId="4e801e29e2c6aa04" providerId="LiveId" clId="{A754D78E-5EEB-4E32-ADE7-F13D6A4C1ADE}" dt="2024-02-01T15:50:40.630" v="129" actId="20577"/>
        <pc:sldMkLst>
          <pc:docMk/>
          <pc:sldMk cId="317718070" sldId="305"/>
        </pc:sldMkLst>
        <pc:spChg chg="mod">
          <ac:chgData name="Sai Navadeep" userId="4e801e29e2c6aa04" providerId="LiveId" clId="{A754D78E-5EEB-4E32-ADE7-F13D6A4C1ADE}" dt="2024-02-01T15:48:01.291" v="24"/>
          <ac:spMkLst>
            <pc:docMk/>
            <pc:sldMk cId="317718070" sldId="305"/>
            <ac:spMk id="2" creationId="{DD24180B-35BA-C28E-820F-59C84FBDD99A}"/>
          </ac:spMkLst>
        </pc:spChg>
        <pc:spChg chg="del">
          <ac:chgData name="Sai Navadeep" userId="4e801e29e2c6aa04" providerId="LiveId" clId="{A754D78E-5EEB-4E32-ADE7-F13D6A4C1ADE}" dt="2024-02-01T15:46:29.979" v="1" actId="478"/>
          <ac:spMkLst>
            <pc:docMk/>
            <pc:sldMk cId="317718070" sldId="305"/>
            <ac:spMk id="3" creationId="{626260E8-21BF-1371-4767-5E86248A7A7B}"/>
          </ac:spMkLst>
        </pc:spChg>
        <pc:spChg chg="add mod">
          <ac:chgData name="Sai Navadeep" userId="4e801e29e2c6aa04" providerId="LiveId" clId="{A754D78E-5EEB-4E32-ADE7-F13D6A4C1ADE}" dt="2024-02-01T15:46:41.504" v="7" actId="20577"/>
          <ac:spMkLst>
            <pc:docMk/>
            <pc:sldMk cId="317718070" sldId="305"/>
            <ac:spMk id="5" creationId="{3CF7E3B7-B303-23D7-3552-6AF4E2376E67}"/>
          </ac:spMkLst>
        </pc:spChg>
        <pc:spChg chg="add mod">
          <ac:chgData name="Sai Navadeep" userId="4e801e29e2c6aa04" providerId="LiveId" clId="{A754D78E-5EEB-4E32-ADE7-F13D6A4C1ADE}" dt="2024-02-01T15:50:40.630" v="129" actId="20577"/>
          <ac:spMkLst>
            <pc:docMk/>
            <pc:sldMk cId="317718070" sldId="305"/>
            <ac:spMk id="6" creationId="{5615D2D1-C091-E97F-A8E2-824860B2044D}"/>
          </ac:spMkLst>
        </pc:spChg>
      </pc:sldChg>
      <pc:sldChg chg="modSp mod ord">
        <pc:chgData name="Sai Navadeep" userId="4e801e29e2c6aa04" providerId="LiveId" clId="{A754D78E-5EEB-4E32-ADE7-F13D6A4C1ADE}" dt="2024-02-01T16:19:19.283" v="518"/>
        <pc:sldMkLst>
          <pc:docMk/>
          <pc:sldMk cId="1732999477" sldId="306"/>
        </pc:sldMkLst>
        <pc:spChg chg="mod">
          <ac:chgData name="Sai Navadeep" userId="4e801e29e2c6aa04" providerId="LiveId" clId="{A754D78E-5EEB-4E32-ADE7-F13D6A4C1ADE}" dt="2024-02-01T15:58:36.297" v="258" actId="207"/>
          <ac:spMkLst>
            <pc:docMk/>
            <pc:sldMk cId="1732999477" sldId="306"/>
            <ac:spMk id="3" creationId="{1A585715-2793-160B-269E-D9516C84D73A}"/>
          </ac:spMkLst>
        </pc:spChg>
      </pc:sldChg>
      <pc:sldChg chg="del">
        <pc:chgData name="Sai Navadeep" userId="4e801e29e2c6aa04" providerId="LiveId" clId="{A754D78E-5EEB-4E32-ADE7-F13D6A4C1ADE}" dt="2024-02-01T16:06:48.799" v="444" actId="47"/>
        <pc:sldMkLst>
          <pc:docMk/>
          <pc:sldMk cId="2276839930" sldId="307"/>
        </pc:sldMkLst>
      </pc:sldChg>
      <pc:sldChg chg="del">
        <pc:chgData name="Sai Navadeep" userId="4e801e29e2c6aa04" providerId="LiveId" clId="{A754D78E-5EEB-4E32-ADE7-F13D6A4C1ADE}" dt="2024-02-01T16:06:51.338" v="445" actId="47"/>
        <pc:sldMkLst>
          <pc:docMk/>
          <pc:sldMk cId="971989334" sldId="308"/>
        </pc:sldMkLst>
      </pc:sldChg>
      <pc:sldChg chg="addSp modSp mod ord">
        <pc:chgData name="Sai Navadeep" userId="4e801e29e2c6aa04" providerId="LiveId" clId="{A754D78E-5EEB-4E32-ADE7-F13D6A4C1ADE}" dt="2024-02-01T16:10:55.727" v="488" actId="20577"/>
        <pc:sldMkLst>
          <pc:docMk/>
          <pc:sldMk cId="3619058363" sldId="309"/>
        </pc:sldMkLst>
        <pc:spChg chg="mod">
          <ac:chgData name="Sai Navadeep" userId="4e801e29e2c6aa04" providerId="LiveId" clId="{A754D78E-5EEB-4E32-ADE7-F13D6A4C1ADE}" dt="2024-02-01T16:10:55.727" v="488" actId="20577"/>
          <ac:spMkLst>
            <pc:docMk/>
            <pc:sldMk cId="3619058363" sldId="309"/>
            <ac:spMk id="2" creationId="{B2CDC4AE-C2C4-A814-CC59-BD002AEF46FC}"/>
          </ac:spMkLst>
        </pc:spChg>
        <pc:spChg chg="add mod">
          <ac:chgData name="Sai Navadeep" userId="4e801e29e2c6aa04" providerId="LiveId" clId="{A754D78E-5EEB-4E32-ADE7-F13D6A4C1ADE}" dt="2024-02-01T16:10:40.353" v="467" actId="1076"/>
          <ac:spMkLst>
            <pc:docMk/>
            <pc:sldMk cId="3619058363" sldId="309"/>
            <ac:spMk id="3" creationId="{F8E87D37-CABE-C467-58BD-1C5000828296}"/>
          </ac:spMkLst>
        </pc:spChg>
        <pc:graphicFrameChg chg="mod">
          <ac:chgData name="Sai Navadeep" userId="4e801e29e2c6aa04" providerId="LiveId" clId="{A754D78E-5EEB-4E32-ADE7-F13D6A4C1ADE}" dt="2024-02-01T16:09:57.203" v="462"/>
          <ac:graphicFrameMkLst>
            <pc:docMk/>
            <pc:sldMk cId="3619058363" sldId="309"/>
            <ac:graphicFrameMk id="7" creationId="{C1D7FEFA-7A16-2FA3-C133-D72EC12F246F}"/>
          </ac:graphicFrameMkLst>
        </pc:graphicFrameChg>
      </pc:sldChg>
      <pc:sldChg chg="modSp mod">
        <pc:chgData name="Sai Navadeep" userId="4e801e29e2c6aa04" providerId="LiveId" clId="{A754D78E-5EEB-4E32-ADE7-F13D6A4C1ADE}" dt="2024-02-01T17:12:57.045" v="1150" actId="27636"/>
        <pc:sldMkLst>
          <pc:docMk/>
          <pc:sldMk cId="520700503" sldId="310"/>
        </pc:sldMkLst>
        <pc:spChg chg="mod">
          <ac:chgData name="Sai Navadeep" userId="4e801e29e2c6aa04" providerId="LiveId" clId="{A754D78E-5EEB-4E32-ADE7-F13D6A4C1ADE}" dt="2024-02-01T17:12:57.045" v="1150" actId="27636"/>
          <ac:spMkLst>
            <pc:docMk/>
            <pc:sldMk cId="520700503" sldId="310"/>
            <ac:spMk id="3" creationId="{DC9AC05D-560D-1665-8879-549C0B4EDE5C}"/>
          </ac:spMkLst>
        </pc:spChg>
      </pc:sldChg>
      <pc:sldChg chg="del">
        <pc:chgData name="Sai Navadeep" userId="4e801e29e2c6aa04" providerId="LiveId" clId="{A754D78E-5EEB-4E32-ADE7-F13D6A4C1ADE}" dt="2024-02-01T16:06:42.208" v="441" actId="2696"/>
        <pc:sldMkLst>
          <pc:docMk/>
          <pc:sldMk cId="941015171" sldId="311"/>
        </pc:sldMkLst>
      </pc:sldChg>
      <pc:sldChg chg="del">
        <pc:chgData name="Sai Navadeep" userId="4e801e29e2c6aa04" providerId="LiveId" clId="{A754D78E-5EEB-4E32-ADE7-F13D6A4C1ADE}" dt="2024-02-01T16:06:44.381" v="442" actId="47"/>
        <pc:sldMkLst>
          <pc:docMk/>
          <pc:sldMk cId="871201397" sldId="312"/>
        </pc:sldMkLst>
      </pc:sldChg>
      <pc:sldChg chg="del">
        <pc:chgData name="Sai Navadeep" userId="4e801e29e2c6aa04" providerId="LiveId" clId="{A754D78E-5EEB-4E32-ADE7-F13D6A4C1ADE}" dt="2024-02-01T17:12:04.386" v="1140" actId="47"/>
        <pc:sldMkLst>
          <pc:docMk/>
          <pc:sldMk cId="2068121164" sldId="313"/>
        </pc:sldMkLst>
      </pc:sldChg>
      <pc:sldChg chg="delSp modSp del mod ord">
        <pc:chgData name="Sai Navadeep" userId="4e801e29e2c6aa04" providerId="LiveId" clId="{A754D78E-5EEB-4E32-ADE7-F13D6A4C1ADE}" dt="2024-02-01T16:13:31.498" v="513" actId="2696"/>
        <pc:sldMkLst>
          <pc:docMk/>
          <pc:sldMk cId="1563980609" sldId="314"/>
        </pc:sldMkLst>
        <pc:spChg chg="mod">
          <ac:chgData name="Sai Navadeep" userId="4e801e29e2c6aa04" providerId="LiveId" clId="{A754D78E-5EEB-4E32-ADE7-F13D6A4C1ADE}" dt="2024-02-01T16:07:23.291" v="448" actId="255"/>
          <ac:spMkLst>
            <pc:docMk/>
            <pc:sldMk cId="1563980609" sldId="314"/>
            <ac:spMk id="2" creationId="{82C7E564-4283-8AE2-ADD2-7B3FFCFA26C7}"/>
          </ac:spMkLst>
        </pc:spChg>
        <pc:spChg chg="del mod">
          <ac:chgData name="Sai Navadeep" userId="4e801e29e2c6aa04" providerId="LiveId" clId="{A754D78E-5EEB-4E32-ADE7-F13D6A4C1ADE}" dt="2024-02-01T16:02:11.616" v="372" actId="478"/>
          <ac:spMkLst>
            <pc:docMk/>
            <pc:sldMk cId="1563980609" sldId="314"/>
            <ac:spMk id="3" creationId="{C9CFA000-38C2-F344-E543-42483390408A}"/>
          </ac:spMkLst>
        </pc:spChg>
      </pc:sldChg>
      <pc:sldChg chg="addSp delSp modSp mod ord modClrScheme chgLayout">
        <pc:chgData name="Sai Navadeep" userId="4e801e29e2c6aa04" providerId="LiveId" clId="{A754D78E-5EEB-4E32-ADE7-F13D6A4C1ADE}" dt="2024-02-01T17:06:32.462" v="1051" actId="26606"/>
        <pc:sldMkLst>
          <pc:docMk/>
          <pc:sldMk cId="58893715" sldId="315"/>
        </pc:sldMkLst>
        <pc:spChg chg="mod">
          <ac:chgData name="Sai Navadeep" userId="4e801e29e2c6aa04" providerId="LiveId" clId="{A754D78E-5EEB-4E32-ADE7-F13D6A4C1ADE}" dt="2024-02-01T17:06:32.462" v="1051" actId="26606"/>
          <ac:spMkLst>
            <pc:docMk/>
            <pc:sldMk cId="58893715" sldId="315"/>
            <ac:spMk id="2" creationId="{81BE6A01-1D8C-E82D-69CE-C1BEA5E0330D}"/>
          </ac:spMkLst>
        </pc:spChg>
        <pc:spChg chg="mod">
          <ac:chgData name="Sai Navadeep" userId="4e801e29e2c6aa04" providerId="LiveId" clId="{A754D78E-5EEB-4E32-ADE7-F13D6A4C1ADE}" dt="2024-02-01T17:06:32.462" v="1051" actId="26606"/>
          <ac:spMkLst>
            <pc:docMk/>
            <pc:sldMk cId="58893715" sldId="315"/>
            <ac:spMk id="3" creationId="{21137959-7D1F-FBB7-5094-07715179487F}"/>
          </ac:spMkLst>
        </pc:spChg>
        <pc:spChg chg="mod">
          <ac:chgData name="Sai Navadeep" userId="4e801e29e2c6aa04" providerId="LiveId" clId="{A754D78E-5EEB-4E32-ADE7-F13D6A4C1ADE}" dt="2024-02-01T17:06:32.462" v="1051" actId="26606"/>
          <ac:spMkLst>
            <pc:docMk/>
            <pc:sldMk cId="58893715" sldId="315"/>
            <ac:spMk id="4" creationId="{A6E8D6E8-969C-81F9-8B97-1B42ED901A78}"/>
          </ac:spMkLst>
        </pc:spChg>
        <pc:spChg chg="add del mod">
          <ac:chgData name="Sai Navadeep" userId="4e801e29e2c6aa04" providerId="LiveId" clId="{A754D78E-5EEB-4E32-ADE7-F13D6A4C1ADE}" dt="2024-02-01T17:06:32.462" v="1051" actId="26606"/>
          <ac:spMkLst>
            <pc:docMk/>
            <pc:sldMk cId="58893715" sldId="315"/>
            <ac:spMk id="6" creationId="{A8124114-867B-A638-6549-D4EFC081CC9D}"/>
          </ac:spMkLst>
        </pc:spChg>
        <pc:spChg chg="add mod">
          <ac:chgData name="Sai Navadeep" userId="4e801e29e2c6aa04" providerId="LiveId" clId="{A754D78E-5EEB-4E32-ADE7-F13D6A4C1ADE}" dt="2024-02-01T17:06:32.462" v="1051" actId="26606"/>
          <ac:spMkLst>
            <pc:docMk/>
            <pc:sldMk cId="58893715" sldId="315"/>
            <ac:spMk id="11" creationId="{06C20F35-FA5B-929F-FEBE-A286672E50C0}"/>
          </ac:spMkLst>
        </pc:spChg>
        <pc:spChg chg="add mod">
          <ac:chgData name="Sai Navadeep" userId="4e801e29e2c6aa04" providerId="LiveId" clId="{A754D78E-5EEB-4E32-ADE7-F13D6A4C1ADE}" dt="2024-02-01T17:06:32.462" v="1051" actId="26606"/>
          <ac:spMkLst>
            <pc:docMk/>
            <pc:sldMk cId="58893715" sldId="315"/>
            <ac:spMk id="13" creationId="{DA6F8AE5-2C5A-5F30-04D0-1478AEFE331D}"/>
          </ac:spMkLst>
        </pc:spChg>
        <pc:graphicFrameChg chg="del mod modGraphic">
          <ac:chgData name="Sai Navadeep" userId="4e801e29e2c6aa04" providerId="LiveId" clId="{A754D78E-5EEB-4E32-ADE7-F13D6A4C1ADE}" dt="2024-02-01T17:06:09.041" v="1034" actId="478"/>
          <ac:graphicFrameMkLst>
            <pc:docMk/>
            <pc:sldMk cId="58893715" sldId="315"/>
            <ac:graphicFrameMk id="7" creationId="{1A75E301-F81B-604F-0C9B-A25BF04F0642}"/>
          </ac:graphicFrameMkLst>
        </pc:graphicFrameChg>
      </pc:sldChg>
      <pc:sldChg chg="modSp mod">
        <pc:chgData name="Sai Navadeep" userId="4e801e29e2c6aa04" providerId="LiveId" clId="{A754D78E-5EEB-4E32-ADE7-F13D6A4C1ADE}" dt="2024-02-01T17:15:43.219" v="1300" actId="20577"/>
        <pc:sldMkLst>
          <pc:docMk/>
          <pc:sldMk cId="2790251853" sldId="316"/>
        </pc:sldMkLst>
        <pc:spChg chg="mod">
          <ac:chgData name="Sai Navadeep" userId="4e801e29e2c6aa04" providerId="LiveId" clId="{A754D78E-5EEB-4E32-ADE7-F13D6A4C1ADE}" dt="2024-02-01T17:15:43.219" v="1300" actId="20577"/>
          <ac:spMkLst>
            <pc:docMk/>
            <pc:sldMk cId="2790251853" sldId="316"/>
            <ac:spMk id="5" creationId="{AAF5CF3F-E5EF-5769-3F83-24ADB4412BBF}"/>
          </ac:spMkLst>
        </pc:spChg>
      </pc:sldChg>
      <pc:sldChg chg="addSp delSp modSp add mod modClrScheme chgLayout">
        <pc:chgData name="Sai Navadeep" userId="4e801e29e2c6aa04" providerId="LiveId" clId="{A754D78E-5EEB-4E32-ADE7-F13D6A4C1ADE}" dt="2024-02-01T16:57:09.965" v="955" actId="20577"/>
        <pc:sldMkLst>
          <pc:docMk/>
          <pc:sldMk cId="2722219807" sldId="317"/>
        </pc:sldMkLst>
        <pc:spChg chg="mod">
          <ac:chgData name="Sai Navadeep" userId="4e801e29e2c6aa04" providerId="LiveId" clId="{A754D78E-5EEB-4E32-ADE7-F13D6A4C1ADE}" dt="2024-02-01T16:49:28.660" v="764" actId="20577"/>
          <ac:spMkLst>
            <pc:docMk/>
            <pc:sldMk cId="2722219807" sldId="317"/>
            <ac:spMk id="2" creationId="{19256B7E-1633-44AB-8584-82DF5B726834}"/>
          </ac:spMkLst>
        </pc:spChg>
        <pc:spChg chg="del mod ord">
          <ac:chgData name="Sai Navadeep" userId="4e801e29e2c6aa04" providerId="LiveId" clId="{A754D78E-5EEB-4E32-ADE7-F13D6A4C1ADE}" dt="2024-02-01T16:49:41.817" v="765" actId="478"/>
          <ac:spMkLst>
            <pc:docMk/>
            <pc:sldMk cId="2722219807" sldId="317"/>
            <ac:spMk id="3" creationId="{EFB90AB4-D228-4548-B072-726498212362}"/>
          </ac:spMkLst>
        </pc:spChg>
        <pc:spChg chg="del mod ord">
          <ac:chgData name="Sai Navadeep" userId="4e801e29e2c6aa04" providerId="LiveId" clId="{A754D78E-5EEB-4E32-ADE7-F13D6A4C1ADE}" dt="2024-02-01T16:50:08.559" v="771" actId="478"/>
          <ac:spMkLst>
            <pc:docMk/>
            <pc:sldMk cId="2722219807" sldId="317"/>
            <ac:spMk id="4" creationId="{950677C9-3E42-427F-93B8-526692906471}"/>
          </ac:spMkLst>
        </pc:spChg>
        <pc:spChg chg="del mod">
          <ac:chgData name="Sai Navadeep" userId="4e801e29e2c6aa04" providerId="LiveId" clId="{A754D78E-5EEB-4E32-ADE7-F13D6A4C1ADE}" dt="2024-02-01T16:50:00.711" v="769" actId="478"/>
          <ac:spMkLst>
            <pc:docMk/>
            <pc:sldMk cId="2722219807" sldId="317"/>
            <ac:spMk id="5" creationId="{BDB9D020-1E25-453D-83DF-1420ACD3968D}"/>
          </ac:spMkLst>
        </pc:spChg>
        <pc:spChg chg="del mod">
          <ac:chgData name="Sai Navadeep" userId="4e801e29e2c6aa04" providerId="LiveId" clId="{A754D78E-5EEB-4E32-ADE7-F13D6A4C1ADE}" dt="2024-02-01T16:49:41.817" v="765" actId="478"/>
          <ac:spMkLst>
            <pc:docMk/>
            <pc:sldMk cId="2722219807" sldId="317"/>
            <ac:spMk id="6" creationId="{F5018B6D-E395-49AD-92AD-AD69E3AB40C3}"/>
          </ac:spMkLst>
        </pc:spChg>
        <pc:spChg chg="mod">
          <ac:chgData name="Sai Navadeep" userId="4e801e29e2c6aa04" providerId="LiveId" clId="{A754D78E-5EEB-4E32-ADE7-F13D6A4C1ADE}" dt="2024-02-01T16:46:53.553" v="721" actId="26606"/>
          <ac:spMkLst>
            <pc:docMk/>
            <pc:sldMk cId="2722219807" sldId="317"/>
            <ac:spMk id="7" creationId="{486CE65B-C283-8A90-DF86-161AC356BEA0}"/>
          </ac:spMkLst>
        </pc:spChg>
        <pc:spChg chg="mod">
          <ac:chgData name="Sai Navadeep" userId="4e801e29e2c6aa04" providerId="LiveId" clId="{A754D78E-5EEB-4E32-ADE7-F13D6A4C1ADE}" dt="2024-02-01T16:46:53.553" v="721" actId="26606"/>
          <ac:spMkLst>
            <pc:docMk/>
            <pc:sldMk cId="2722219807" sldId="317"/>
            <ac:spMk id="9" creationId="{FEDDE84F-33A7-1FC6-0912-6F42974F3C31}"/>
          </ac:spMkLst>
        </pc:spChg>
        <pc:spChg chg="add del mod">
          <ac:chgData name="Sai Navadeep" userId="4e801e29e2c6aa04" providerId="LiveId" clId="{A754D78E-5EEB-4E32-ADE7-F13D6A4C1ADE}" dt="2024-02-01T16:49:57.335" v="768" actId="478"/>
          <ac:spMkLst>
            <pc:docMk/>
            <pc:sldMk cId="2722219807" sldId="317"/>
            <ac:spMk id="11" creationId="{0F448D4A-2084-3C05-BCBC-DF28DC025A59}"/>
          </ac:spMkLst>
        </pc:spChg>
        <pc:spChg chg="add del mod">
          <ac:chgData name="Sai Navadeep" userId="4e801e29e2c6aa04" providerId="LiveId" clId="{A754D78E-5EEB-4E32-ADE7-F13D6A4C1ADE}" dt="2024-02-01T16:50:05.323" v="770" actId="478"/>
          <ac:spMkLst>
            <pc:docMk/>
            <pc:sldMk cId="2722219807" sldId="317"/>
            <ac:spMk id="13" creationId="{7056F65C-CBC3-EFDA-37B7-1962ADB67BE5}"/>
          </ac:spMkLst>
        </pc:spChg>
        <pc:spChg chg="add mod">
          <ac:chgData name="Sai Navadeep" userId="4e801e29e2c6aa04" providerId="LiveId" clId="{A754D78E-5EEB-4E32-ADE7-F13D6A4C1ADE}" dt="2024-02-01T16:57:09.965" v="955" actId="20577"/>
          <ac:spMkLst>
            <pc:docMk/>
            <pc:sldMk cId="2722219807" sldId="317"/>
            <ac:spMk id="14" creationId="{6C16A70A-C33B-76A5-FB25-8A405C73B53F}"/>
          </ac:spMkLst>
        </pc:spChg>
        <pc:spChg chg="del mod">
          <ac:chgData name="Sai Navadeep" userId="4e801e29e2c6aa04" providerId="LiveId" clId="{A754D78E-5EEB-4E32-ADE7-F13D6A4C1ADE}" dt="2024-02-01T16:49:41.817" v="765" actId="478"/>
          <ac:spMkLst>
            <pc:docMk/>
            <pc:sldMk cId="2722219807" sldId="317"/>
            <ac:spMk id="26" creationId="{FAA80863-7DDD-E33E-7C2A-C806622CEF7D}"/>
          </ac:spMkLst>
        </pc:spChg>
        <pc:picChg chg="del mod">
          <ac:chgData name="Sai Navadeep" userId="4e801e29e2c6aa04" providerId="LiveId" clId="{A754D78E-5EEB-4E32-ADE7-F13D6A4C1ADE}" dt="2024-02-01T16:49:41.817" v="765" actId="478"/>
          <ac:picMkLst>
            <pc:docMk/>
            <pc:sldMk cId="2722219807" sldId="317"/>
            <ac:picMk id="10" creationId="{1CABBF9A-AC19-48D9-D218-D09928CE166D}"/>
          </ac:picMkLst>
        </pc:picChg>
      </pc:sldChg>
      <pc:sldChg chg="add del">
        <pc:chgData name="Sai Navadeep" userId="4e801e29e2c6aa04" providerId="LiveId" clId="{A754D78E-5EEB-4E32-ADE7-F13D6A4C1ADE}" dt="2024-02-01T16:06:46.915" v="443" actId="47"/>
        <pc:sldMkLst>
          <pc:docMk/>
          <pc:sldMk cId="3186257690" sldId="317"/>
        </pc:sldMkLst>
      </pc:sldChg>
      <pc:sldChg chg="addSp delSp modSp add mod modClrScheme chgLayout">
        <pc:chgData name="Sai Navadeep" userId="4e801e29e2c6aa04" providerId="LiveId" clId="{A754D78E-5EEB-4E32-ADE7-F13D6A4C1ADE}" dt="2024-02-01T17:07:38.731" v="1084" actId="478"/>
        <pc:sldMkLst>
          <pc:docMk/>
          <pc:sldMk cId="813684509" sldId="318"/>
        </pc:sldMkLst>
        <pc:spChg chg="mod">
          <ac:chgData name="Sai Navadeep" userId="4e801e29e2c6aa04" providerId="LiveId" clId="{A754D78E-5EEB-4E32-ADE7-F13D6A4C1ADE}" dt="2024-02-01T17:07:33.218" v="1083" actId="20577"/>
          <ac:spMkLst>
            <pc:docMk/>
            <pc:sldMk cId="813684509" sldId="318"/>
            <ac:spMk id="2" creationId="{19256B7E-1633-44AB-8584-82DF5B726834}"/>
          </ac:spMkLst>
        </pc:spChg>
        <pc:spChg chg="del mod ord">
          <ac:chgData name="Sai Navadeep" userId="4e801e29e2c6aa04" providerId="LiveId" clId="{A754D78E-5EEB-4E32-ADE7-F13D6A4C1ADE}" dt="2024-02-01T17:06:53.169" v="1053" actId="478"/>
          <ac:spMkLst>
            <pc:docMk/>
            <pc:sldMk cId="813684509" sldId="318"/>
            <ac:spMk id="3" creationId="{EFB90AB4-D228-4548-B072-726498212362}"/>
          </ac:spMkLst>
        </pc:spChg>
        <pc:spChg chg="del mod ord">
          <ac:chgData name="Sai Navadeep" userId="4e801e29e2c6aa04" providerId="LiveId" clId="{A754D78E-5EEB-4E32-ADE7-F13D6A4C1ADE}" dt="2024-02-01T17:07:07.329" v="1057" actId="478"/>
          <ac:spMkLst>
            <pc:docMk/>
            <pc:sldMk cId="813684509" sldId="318"/>
            <ac:spMk id="4" creationId="{950677C9-3E42-427F-93B8-526692906471}"/>
          </ac:spMkLst>
        </pc:spChg>
        <pc:spChg chg="del mod">
          <ac:chgData name="Sai Navadeep" userId="4e801e29e2c6aa04" providerId="LiveId" clId="{A754D78E-5EEB-4E32-ADE7-F13D6A4C1ADE}" dt="2024-02-01T17:07:17.028" v="1061" actId="478"/>
          <ac:spMkLst>
            <pc:docMk/>
            <pc:sldMk cId="813684509" sldId="318"/>
            <ac:spMk id="5" creationId="{BDB9D020-1E25-453D-83DF-1420ACD3968D}"/>
          </ac:spMkLst>
        </pc:spChg>
        <pc:spChg chg="del mod ord">
          <ac:chgData name="Sai Navadeep" userId="4e801e29e2c6aa04" providerId="LiveId" clId="{A754D78E-5EEB-4E32-ADE7-F13D6A4C1ADE}" dt="2024-02-01T17:06:53.169" v="1053" actId="478"/>
          <ac:spMkLst>
            <pc:docMk/>
            <pc:sldMk cId="813684509" sldId="318"/>
            <ac:spMk id="6" creationId="{F5018B6D-E395-49AD-92AD-AD69E3AB40C3}"/>
          </ac:spMkLst>
        </pc:spChg>
        <pc:spChg chg="mod">
          <ac:chgData name="Sai Navadeep" userId="4e801e29e2c6aa04" providerId="LiveId" clId="{A754D78E-5EEB-4E32-ADE7-F13D6A4C1ADE}" dt="2024-02-01T17:06:44.448" v="1052" actId="26606"/>
          <ac:spMkLst>
            <pc:docMk/>
            <pc:sldMk cId="813684509" sldId="318"/>
            <ac:spMk id="7" creationId="{486CE65B-C283-8A90-DF86-161AC356BEA0}"/>
          </ac:spMkLst>
        </pc:spChg>
        <pc:spChg chg="mod">
          <ac:chgData name="Sai Navadeep" userId="4e801e29e2c6aa04" providerId="LiveId" clId="{A754D78E-5EEB-4E32-ADE7-F13D6A4C1ADE}" dt="2024-02-01T17:06:44.448" v="1052" actId="26606"/>
          <ac:spMkLst>
            <pc:docMk/>
            <pc:sldMk cId="813684509" sldId="318"/>
            <ac:spMk id="9" creationId="{FEDDE84F-33A7-1FC6-0912-6F42974F3C31}"/>
          </ac:spMkLst>
        </pc:spChg>
        <pc:spChg chg="add del mod">
          <ac:chgData name="Sai Navadeep" userId="4e801e29e2c6aa04" providerId="LiveId" clId="{A754D78E-5EEB-4E32-ADE7-F13D6A4C1ADE}" dt="2024-02-01T17:07:10.411" v="1058" actId="478"/>
          <ac:spMkLst>
            <pc:docMk/>
            <pc:sldMk cId="813684509" sldId="318"/>
            <ac:spMk id="11" creationId="{254063D0-765E-D5F1-3DD0-48FC8536334E}"/>
          </ac:spMkLst>
        </pc:spChg>
        <pc:spChg chg="add del mod">
          <ac:chgData name="Sai Navadeep" userId="4e801e29e2c6aa04" providerId="LiveId" clId="{A754D78E-5EEB-4E32-ADE7-F13D6A4C1ADE}" dt="2024-02-01T17:07:03.098" v="1056" actId="478"/>
          <ac:spMkLst>
            <pc:docMk/>
            <pc:sldMk cId="813684509" sldId="318"/>
            <ac:spMk id="13" creationId="{0D4A4802-57EB-B66B-E3A3-969906F800ED}"/>
          </ac:spMkLst>
        </pc:spChg>
        <pc:spChg chg="del mod">
          <ac:chgData name="Sai Navadeep" userId="4e801e29e2c6aa04" providerId="LiveId" clId="{A754D78E-5EEB-4E32-ADE7-F13D6A4C1ADE}" dt="2024-02-01T17:07:38.731" v="1084" actId="478"/>
          <ac:spMkLst>
            <pc:docMk/>
            <pc:sldMk cId="813684509" sldId="318"/>
            <ac:spMk id="26" creationId="{FAA80863-7DDD-E33E-7C2A-C806622CEF7D}"/>
          </ac:spMkLst>
        </pc:spChg>
        <pc:picChg chg="del mod ord">
          <ac:chgData name="Sai Navadeep" userId="4e801e29e2c6aa04" providerId="LiveId" clId="{A754D78E-5EEB-4E32-ADE7-F13D6A4C1ADE}" dt="2024-02-01T17:06:53.169" v="1053" actId="478"/>
          <ac:picMkLst>
            <pc:docMk/>
            <pc:sldMk cId="813684509" sldId="318"/>
            <ac:picMk id="10" creationId="{1CABBF9A-AC19-48D9-D218-D09928CE166D}"/>
          </ac:picMkLst>
        </pc:picChg>
      </pc:sldChg>
      <pc:sldChg chg="add del">
        <pc:chgData name="Sai Navadeep" userId="4e801e29e2c6aa04" providerId="LiveId" clId="{A754D78E-5EEB-4E32-ADE7-F13D6A4C1ADE}" dt="2024-02-01T17:13:09.104" v="1151" actId="47"/>
        <pc:sldMkLst>
          <pc:docMk/>
          <pc:sldMk cId="3692060147" sldId="319"/>
        </pc:sldMkLst>
      </pc:sldChg>
      <pc:sldChg chg="addSp delSp modSp add mod ord modClrScheme chgLayout">
        <pc:chgData name="Sai Navadeep" userId="4e801e29e2c6aa04" providerId="LiveId" clId="{A754D78E-5EEB-4E32-ADE7-F13D6A4C1ADE}" dt="2024-02-01T17:02:00.649" v="1009" actId="14100"/>
        <pc:sldMkLst>
          <pc:docMk/>
          <pc:sldMk cId="2430995441" sldId="320"/>
        </pc:sldMkLst>
        <pc:spChg chg="mod">
          <ac:chgData name="Sai Navadeep" userId="4e801e29e2c6aa04" providerId="LiveId" clId="{A754D78E-5EEB-4E32-ADE7-F13D6A4C1ADE}" dt="2024-02-01T17:00:01.612" v="997" actId="20577"/>
          <ac:spMkLst>
            <pc:docMk/>
            <pc:sldMk cId="2430995441" sldId="320"/>
            <ac:spMk id="2" creationId="{56002655-34DF-25F9-4640-B2CE5329AD1A}"/>
          </ac:spMkLst>
        </pc:spChg>
        <pc:spChg chg="add del mod">
          <ac:chgData name="Sai Navadeep" userId="4e801e29e2c6aa04" providerId="LiveId" clId="{A754D78E-5EEB-4E32-ADE7-F13D6A4C1ADE}" dt="2024-02-01T16:59:31.014" v="963" actId="26606"/>
          <ac:spMkLst>
            <pc:docMk/>
            <pc:sldMk cId="2430995441" sldId="320"/>
            <ac:spMk id="3" creationId="{1A585715-2793-160B-269E-D9516C84D73A}"/>
          </ac:spMkLst>
        </pc:spChg>
        <pc:spChg chg="mod">
          <ac:chgData name="Sai Navadeep" userId="4e801e29e2c6aa04" providerId="LiveId" clId="{A754D78E-5EEB-4E32-ADE7-F13D6A4C1ADE}" dt="2024-02-01T16:59:31.014" v="963" actId="26606"/>
          <ac:spMkLst>
            <pc:docMk/>
            <pc:sldMk cId="2430995441" sldId="320"/>
            <ac:spMk id="4" creationId="{A3609A75-5E9A-C165-5A1D-764F9E96B722}"/>
          </ac:spMkLst>
        </pc:spChg>
        <pc:spChg chg="mod">
          <ac:chgData name="Sai Navadeep" userId="4e801e29e2c6aa04" providerId="LiveId" clId="{A754D78E-5EEB-4E32-ADE7-F13D6A4C1ADE}" dt="2024-02-01T16:59:31.014" v="963" actId="26606"/>
          <ac:spMkLst>
            <pc:docMk/>
            <pc:sldMk cId="2430995441" sldId="320"/>
            <ac:spMk id="5" creationId="{0108060B-6C9E-CFFF-55DE-F0D645C094DC}"/>
          </ac:spMkLst>
        </pc:spChg>
        <pc:spChg chg="add del mod">
          <ac:chgData name="Sai Navadeep" userId="4e801e29e2c6aa04" providerId="LiveId" clId="{A754D78E-5EEB-4E32-ADE7-F13D6A4C1ADE}" dt="2024-02-01T16:59:00.593" v="959" actId="26606"/>
          <ac:spMkLst>
            <pc:docMk/>
            <pc:sldMk cId="2430995441" sldId="320"/>
            <ac:spMk id="9" creationId="{1A585715-2793-160B-269E-D9516C84D73A}"/>
          </ac:spMkLst>
        </pc:spChg>
        <pc:graphicFrameChg chg="add del mod">
          <ac:chgData name="Sai Navadeep" userId="4e801e29e2c6aa04" providerId="LiveId" clId="{A754D78E-5EEB-4E32-ADE7-F13D6A4C1ADE}" dt="2024-02-01T16:58:58.607" v="957" actId="26606"/>
          <ac:graphicFrameMkLst>
            <pc:docMk/>
            <pc:sldMk cId="2430995441" sldId="320"/>
            <ac:graphicFrameMk id="7" creationId="{DF37B215-1651-2D10-9EA2-9CB47EC48CB3}"/>
          </ac:graphicFrameMkLst>
        </pc:graphicFrameChg>
        <pc:graphicFrameChg chg="add del mod">
          <ac:chgData name="Sai Navadeep" userId="4e801e29e2c6aa04" providerId="LiveId" clId="{A754D78E-5EEB-4E32-ADE7-F13D6A4C1ADE}" dt="2024-02-01T16:59:11.386" v="961" actId="26606"/>
          <ac:graphicFrameMkLst>
            <pc:docMk/>
            <pc:sldMk cId="2430995441" sldId="320"/>
            <ac:graphicFrameMk id="8" creationId="{DF37B215-1651-2D10-9EA2-9CB47EC48CB3}"/>
          </ac:graphicFrameMkLst>
        </pc:graphicFrameChg>
        <pc:graphicFrameChg chg="add mod">
          <ac:chgData name="Sai Navadeep" userId="4e801e29e2c6aa04" providerId="LiveId" clId="{A754D78E-5EEB-4E32-ADE7-F13D6A4C1ADE}" dt="2024-02-01T17:02:00.649" v="1009" actId="14100"/>
          <ac:graphicFrameMkLst>
            <pc:docMk/>
            <pc:sldMk cId="2430995441" sldId="320"/>
            <ac:graphicFrameMk id="10" creationId="{9520D75A-7733-CBEB-D08C-37E3EED094DF}"/>
          </ac:graphicFrameMkLst>
        </pc:graphicFrameChg>
      </pc:sldChg>
      <pc:sldChg chg="modSp add mod ord">
        <pc:chgData name="Sai Navadeep" userId="4e801e29e2c6aa04" providerId="LiveId" clId="{A754D78E-5EEB-4E32-ADE7-F13D6A4C1ADE}" dt="2024-02-01T16:27:06.415" v="627" actId="207"/>
        <pc:sldMkLst>
          <pc:docMk/>
          <pc:sldMk cId="3424116045" sldId="321"/>
        </pc:sldMkLst>
        <pc:spChg chg="mod">
          <ac:chgData name="Sai Navadeep" userId="4e801e29e2c6aa04" providerId="LiveId" clId="{A754D78E-5EEB-4E32-ADE7-F13D6A4C1ADE}" dt="2024-02-01T16:26:42.532" v="622" actId="20577"/>
          <ac:spMkLst>
            <pc:docMk/>
            <pc:sldMk cId="3424116045" sldId="321"/>
            <ac:spMk id="2" creationId="{912DF434-28DB-4621-A497-D62C41CE0419}"/>
          </ac:spMkLst>
        </pc:spChg>
        <pc:spChg chg="mod">
          <ac:chgData name="Sai Navadeep" userId="4e801e29e2c6aa04" providerId="LiveId" clId="{A754D78E-5EEB-4E32-ADE7-F13D6A4C1ADE}" dt="2024-02-01T16:27:06.415" v="627" actId="207"/>
          <ac:spMkLst>
            <pc:docMk/>
            <pc:sldMk cId="3424116045" sldId="321"/>
            <ac:spMk id="3" creationId="{22788C46-D0BC-4307-AE55-7601A139E7CB}"/>
          </ac:spMkLst>
        </pc:spChg>
      </pc:sldChg>
      <pc:sldChg chg="addSp delSp modSp add del mod ord">
        <pc:chgData name="Sai Navadeep" userId="4e801e29e2c6aa04" providerId="LiveId" clId="{A754D78E-5EEB-4E32-ADE7-F13D6A4C1ADE}" dt="2024-02-01T16:42:11.219" v="676" actId="2696"/>
        <pc:sldMkLst>
          <pc:docMk/>
          <pc:sldMk cId="582156409" sldId="322"/>
        </pc:sldMkLst>
        <pc:spChg chg="del">
          <ac:chgData name="Sai Navadeep" userId="4e801e29e2c6aa04" providerId="LiveId" clId="{A754D78E-5EEB-4E32-ADE7-F13D6A4C1ADE}" dt="2024-02-01T16:31:19.250" v="662" actId="478"/>
          <ac:spMkLst>
            <pc:docMk/>
            <pc:sldMk cId="582156409" sldId="322"/>
            <ac:spMk id="2" creationId="{B2CDC4AE-C2C4-A814-CC59-BD002AEF46FC}"/>
          </ac:spMkLst>
        </pc:spChg>
        <pc:spChg chg="del mod">
          <ac:chgData name="Sai Navadeep" userId="4e801e29e2c6aa04" providerId="LiveId" clId="{A754D78E-5EEB-4E32-ADE7-F13D6A4C1ADE}" dt="2024-02-01T16:31:47.123" v="668"/>
          <ac:spMkLst>
            <pc:docMk/>
            <pc:sldMk cId="582156409" sldId="322"/>
            <ac:spMk id="3" creationId="{F8E87D37-CABE-C467-58BD-1C5000828296}"/>
          </ac:spMkLst>
        </pc:spChg>
        <pc:spChg chg="add del mod">
          <ac:chgData name="Sai Navadeep" userId="4e801e29e2c6aa04" providerId="LiveId" clId="{A754D78E-5EEB-4E32-ADE7-F13D6A4C1ADE}" dt="2024-02-01T16:31:39.175" v="664" actId="478"/>
          <ac:spMkLst>
            <pc:docMk/>
            <pc:sldMk cId="582156409" sldId="322"/>
            <ac:spMk id="8" creationId="{32AF543C-0CD2-F048-4D03-2992425DDCA8}"/>
          </ac:spMkLst>
        </pc:spChg>
        <pc:spChg chg="add del mod">
          <ac:chgData name="Sai Navadeep" userId="4e801e29e2c6aa04" providerId="LiveId" clId="{A754D78E-5EEB-4E32-ADE7-F13D6A4C1ADE}" dt="2024-02-01T16:31:30.545" v="663" actId="478"/>
          <ac:spMkLst>
            <pc:docMk/>
            <pc:sldMk cId="582156409" sldId="322"/>
            <ac:spMk id="10" creationId="{C6E15D6F-2BC4-473F-23F9-7F7D9497E7A8}"/>
          </ac:spMkLst>
        </pc:spChg>
        <pc:graphicFrameChg chg="del mod">
          <ac:chgData name="Sai Navadeep" userId="4e801e29e2c6aa04" providerId="LiveId" clId="{A754D78E-5EEB-4E32-ADE7-F13D6A4C1ADE}" dt="2024-02-01T16:31:16.349" v="661" actId="478"/>
          <ac:graphicFrameMkLst>
            <pc:docMk/>
            <pc:sldMk cId="582156409" sldId="322"/>
            <ac:graphicFrameMk id="7" creationId="{C1D7FEFA-7A16-2FA3-C133-D72EC12F246F}"/>
          </ac:graphicFrameMkLst>
        </pc:graphicFrameChg>
      </pc:sldChg>
      <pc:sldChg chg="new del">
        <pc:chgData name="Sai Navadeep" userId="4e801e29e2c6aa04" providerId="LiveId" clId="{A754D78E-5EEB-4E32-ADE7-F13D6A4C1ADE}" dt="2024-02-01T16:42:05.911" v="675" actId="2696"/>
        <pc:sldMkLst>
          <pc:docMk/>
          <pc:sldMk cId="387267524" sldId="323"/>
        </pc:sldMkLst>
      </pc:sldChg>
      <pc:sldChg chg="addSp delSp modSp new mod ord modClrScheme chgLayout">
        <pc:chgData name="Sai Navadeep" userId="4e801e29e2c6aa04" providerId="LiveId" clId="{A754D78E-5EEB-4E32-ADE7-F13D6A4C1ADE}" dt="2024-02-01T16:46:27.891" v="720" actId="26606"/>
        <pc:sldMkLst>
          <pc:docMk/>
          <pc:sldMk cId="981967477" sldId="324"/>
        </pc:sldMkLst>
        <pc:spChg chg="mod">
          <ac:chgData name="Sai Navadeep" userId="4e801e29e2c6aa04" providerId="LiveId" clId="{A754D78E-5EEB-4E32-ADE7-F13D6A4C1ADE}" dt="2024-02-01T16:46:27.891" v="720" actId="26606"/>
          <ac:spMkLst>
            <pc:docMk/>
            <pc:sldMk cId="981967477" sldId="324"/>
            <ac:spMk id="2" creationId="{7BC7C656-4ADC-6B50-ABE0-EA9AEFB1D959}"/>
          </ac:spMkLst>
        </pc:spChg>
        <pc:spChg chg="mod">
          <ac:chgData name="Sai Navadeep" userId="4e801e29e2c6aa04" providerId="LiveId" clId="{A754D78E-5EEB-4E32-ADE7-F13D6A4C1ADE}" dt="2024-02-01T16:46:27.891" v="720" actId="26606"/>
          <ac:spMkLst>
            <pc:docMk/>
            <pc:sldMk cId="981967477" sldId="324"/>
            <ac:spMk id="3" creationId="{637EF23C-E43D-9D36-942C-F21D4216E294}"/>
          </ac:spMkLst>
        </pc:spChg>
        <pc:spChg chg="mod">
          <ac:chgData name="Sai Navadeep" userId="4e801e29e2c6aa04" providerId="LiveId" clId="{A754D78E-5EEB-4E32-ADE7-F13D6A4C1ADE}" dt="2024-02-01T16:46:27.891" v="720" actId="26606"/>
          <ac:spMkLst>
            <pc:docMk/>
            <pc:sldMk cId="981967477" sldId="324"/>
            <ac:spMk id="4" creationId="{971F0828-18E9-8F84-9022-6E910485BE97}"/>
          </ac:spMkLst>
        </pc:spChg>
        <pc:spChg chg="del mod">
          <ac:chgData name="Sai Navadeep" userId="4e801e29e2c6aa04" providerId="LiveId" clId="{A754D78E-5EEB-4E32-ADE7-F13D6A4C1ADE}" dt="2024-02-01T16:43:38.152" v="698" actId="22"/>
          <ac:spMkLst>
            <pc:docMk/>
            <pc:sldMk cId="981967477" sldId="324"/>
            <ac:spMk id="5" creationId="{962CEE4C-55FA-00EE-DB1E-7DD0784772AE}"/>
          </ac:spMkLst>
        </pc:spChg>
        <pc:spChg chg="add del mod">
          <ac:chgData name="Sai Navadeep" userId="4e801e29e2c6aa04" providerId="LiveId" clId="{A754D78E-5EEB-4E32-ADE7-F13D6A4C1ADE}" dt="2024-02-01T16:44:37.564" v="702" actId="22"/>
          <ac:spMkLst>
            <pc:docMk/>
            <pc:sldMk cId="981967477" sldId="324"/>
            <ac:spMk id="12" creationId="{CDDCDAC5-3A8F-0B6A-CD67-EC6F1A630200}"/>
          </ac:spMkLst>
        </pc:spChg>
        <pc:spChg chg="add del mod">
          <ac:chgData name="Sai Navadeep" userId="4e801e29e2c6aa04" providerId="LiveId" clId="{A754D78E-5EEB-4E32-ADE7-F13D6A4C1ADE}" dt="2024-02-01T16:46:27.891" v="720" actId="26606"/>
          <ac:spMkLst>
            <pc:docMk/>
            <pc:sldMk cId="981967477" sldId="324"/>
            <ac:spMk id="16" creationId="{63910702-157B-6115-4B1D-8B5B292E8B6D}"/>
          </ac:spMkLst>
        </pc:spChg>
        <pc:spChg chg="add del mod">
          <ac:chgData name="Sai Navadeep" userId="4e801e29e2c6aa04" providerId="LiveId" clId="{A754D78E-5EEB-4E32-ADE7-F13D6A4C1ADE}" dt="2024-02-01T16:46:27.891" v="720" actId="26606"/>
          <ac:spMkLst>
            <pc:docMk/>
            <pc:sldMk cId="981967477" sldId="324"/>
            <ac:spMk id="18" creationId="{33EFBBEC-8C30-35EC-0D8E-30D35E6C76A7}"/>
          </ac:spMkLst>
        </pc:spChg>
        <pc:spChg chg="add del mod">
          <ac:chgData name="Sai Navadeep" userId="4e801e29e2c6aa04" providerId="LiveId" clId="{A754D78E-5EEB-4E32-ADE7-F13D6A4C1ADE}" dt="2024-02-01T16:46:27.891" v="720" actId="26606"/>
          <ac:spMkLst>
            <pc:docMk/>
            <pc:sldMk cId="981967477" sldId="324"/>
            <ac:spMk id="20" creationId="{E09A1E88-AC81-448F-992C-5EBDE466B674}"/>
          </ac:spMkLst>
        </pc:spChg>
        <pc:picChg chg="add mod ord">
          <ac:chgData name="Sai Navadeep" userId="4e801e29e2c6aa04" providerId="LiveId" clId="{A754D78E-5EEB-4E32-ADE7-F13D6A4C1ADE}" dt="2024-02-01T16:46:27.891" v="720" actId="26606"/>
          <ac:picMkLst>
            <pc:docMk/>
            <pc:sldMk cId="981967477" sldId="324"/>
            <ac:picMk id="7" creationId="{892B9D93-99E5-3597-6F89-78625B91B31C}"/>
          </ac:picMkLst>
        </pc:picChg>
        <pc:picChg chg="add mod ord">
          <ac:chgData name="Sai Navadeep" userId="4e801e29e2c6aa04" providerId="LiveId" clId="{A754D78E-5EEB-4E32-ADE7-F13D6A4C1ADE}" dt="2024-02-01T16:46:27.891" v="720" actId="26606"/>
          <ac:picMkLst>
            <pc:docMk/>
            <pc:sldMk cId="981967477" sldId="324"/>
            <ac:picMk id="9" creationId="{54963FBC-92B0-6D4A-39E8-295FD0A63D40}"/>
          </ac:picMkLst>
        </pc:picChg>
        <pc:picChg chg="add mod ord">
          <ac:chgData name="Sai Navadeep" userId="4e801e29e2c6aa04" providerId="LiveId" clId="{A754D78E-5EEB-4E32-ADE7-F13D6A4C1ADE}" dt="2024-02-01T16:46:27.891" v="720" actId="26606"/>
          <ac:picMkLst>
            <pc:docMk/>
            <pc:sldMk cId="981967477" sldId="324"/>
            <ac:picMk id="11" creationId="{B8E5A2A4-4750-095E-B7CF-2964024021FD}"/>
          </ac:picMkLst>
        </pc:picChg>
      </pc:sldChg>
      <pc:sldChg chg="addSp delSp modSp add mod ord modClrScheme chgLayout">
        <pc:chgData name="Sai Navadeep" userId="4e801e29e2c6aa04" providerId="LiveId" clId="{A754D78E-5EEB-4E32-ADE7-F13D6A4C1ADE}" dt="2024-02-01T17:11:36.242" v="1137" actId="26606"/>
        <pc:sldMkLst>
          <pc:docMk/>
          <pc:sldMk cId="2279617844" sldId="325"/>
        </pc:sldMkLst>
        <pc:spChg chg="mod">
          <ac:chgData name="Sai Navadeep" userId="4e801e29e2c6aa04" providerId="LiveId" clId="{A754D78E-5EEB-4E32-ADE7-F13D6A4C1ADE}" dt="2024-02-01T17:11:36.242" v="1137" actId="26606"/>
          <ac:spMkLst>
            <pc:docMk/>
            <pc:sldMk cId="2279617844" sldId="325"/>
            <ac:spMk id="2" creationId="{56002655-34DF-25F9-4640-B2CE5329AD1A}"/>
          </ac:spMkLst>
        </pc:spChg>
        <pc:spChg chg="del mod">
          <ac:chgData name="Sai Navadeep" userId="4e801e29e2c6aa04" providerId="LiveId" clId="{A754D78E-5EEB-4E32-ADE7-F13D6A4C1ADE}" dt="2024-02-01T17:09:31.339" v="1099"/>
          <ac:spMkLst>
            <pc:docMk/>
            <pc:sldMk cId="2279617844" sldId="325"/>
            <ac:spMk id="3" creationId="{1A585715-2793-160B-269E-D9516C84D73A}"/>
          </ac:spMkLst>
        </pc:spChg>
        <pc:spChg chg="mod">
          <ac:chgData name="Sai Navadeep" userId="4e801e29e2c6aa04" providerId="LiveId" clId="{A754D78E-5EEB-4E32-ADE7-F13D6A4C1ADE}" dt="2024-02-01T17:11:36.242" v="1137" actId="26606"/>
          <ac:spMkLst>
            <pc:docMk/>
            <pc:sldMk cId="2279617844" sldId="325"/>
            <ac:spMk id="4" creationId="{A3609A75-5E9A-C165-5A1D-764F9E96B722}"/>
          </ac:spMkLst>
        </pc:spChg>
        <pc:spChg chg="mod">
          <ac:chgData name="Sai Navadeep" userId="4e801e29e2c6aa04" providerId="LiveId" clId="{A754D78E-5EEB-4E32-ADE7-F13D6A4C1ADE}" dt="2024-02-01T17:11:36.242" v="1137" actId="26606"/>
          <ac:spMkLst>
            <pc:docMk/>
            <pc:sldMk cId="2279617844" sldId="325"/>
            <ac:spMk id="5" creationId="{0108060B-6C9E-CFFF-55DE-F0D645C094DC}"/>
          </ac:spMkLst>
        </pc:spChg>
        <pc:spChg chg="add del mod">
          <ac:chgData name="Sai Navadeep" userId="4e801e29e2c6aa04" providerId="LiveId" clId="{A754D78E-5EEB-4E32-ADE7-F13D6A4C1ADE}" dt="2024-02-01T17:10:49.603" v="1122"/>
          <ac:spMkLst>
            <pc:docMk/>
            <pc:sldMk cId="2279617844" sldId="325"/>
            <ac:spMk id="12" creationId="{22BCCD27-9991-1341-6461-9239117B3DBC}"/>
          </ac:spMkLst>
        </pc:spChg>
        <pc:spChg chg="add del mod">
          <ac:chgData name="Sai Navadeep" userId="4e801e29e2c6aa04" providerId="LiveId" clId="{A754D78E-5EEB-4E32-ADE7-F13D6A4C1ADE}" dt="2024-02-01T17:11:36.242" v="1137" actId="26606"/>
          <ac:spMkLst>
            <pc:docMk/>
            <pc:sldMk cId="2279617844" sldId="325"/>
            <ac:spMk id="14" creationId="{34FA0ED4-F4A0-AC24-6F0B-C73322F2BD17}"/>
          </ac:spMkLst>
        </pc:spChg>
        <pc:spChg chg="add del mod">
          <ac:chgData name="Sai Navadeep" userId="4e801e29e2c6aa04" providerId="LiveId" clId="{A754D78E-5EEB-4E32-ADE7-F13D6A4C1ADE}" dt="2024-02-01T17:11:36.242" v="1137" actId="26606"/>
          <ac:spMkLst>
            <pc:docMk/>
            <pc:sldMk cId="2279617844" sldId="325"/>
            <ac:spMk id="16" creationId="{2C19D011-AABF-476B-620A-EEF1E022C7D5}"/>
          </ac:spMkLst>
        </pc:spChg>
        <pc:spChg chg="add del mod">
          <ac:chgData name="Sai Navadeep" userId="4e801e29e2c6aa04" providerId="LiveId" clId="{A754D78E-5EEB-4E32-ADE7-F13D6A4C1ADE}" dt="2024-02-01T17:11:36.242" v="1137" actId="26606"/>
          <ac:spMkLst>
            <pc:docMk/>
            <pc:sldMk cId="2279617844" sldId="325"/>
            <ac:spMk id="18" creationId="{C060A21D-070B-C231-DFF8-2316BFE6869A}"/>
          </ac:spMkLst>
        </pc:spChg>
        <pc:spChg chg="add del mod">
          <ac:chgData name="Sai Navadeep" userId="4e801e29e2c6aa04" providerId="LiveId" clId="{A754D78E-5EEB-4E32-ADE7-F13D6A4C1ADE}" dt="2024-02-01T17:11:36.242" v="1137" actId="26606"/>
          <ac:spMkLst>
            <pc:docMk/>
            <pc:sldMk cId="2279617844" sldId="325"/>
            <ac:spMk id="20" creationId="{81D873C4-8FB1-7FD3-0F44-FA094742FD83}"/>
          </ac:spMkLst>
        </pc:spChg>
        <pc:picChg chg="add mod">
          <ac:chgData name="Sai Navadeep" userId="4e801e29e2c6aa04" providerId="LiveId" clId="{A754D78E-5EEB-4E32-ADE7-F13D6A4C1ADE}" dt="2024-02-01T17:11:36.242" v="1137" actId="26606"/>
          <ac:picMkLst>
            <pc:docMk/>
            <pc:sldMk cId="2279617844" sldId="325"/>
            <ac:picMk id="7" creationId="{0A347521-A745-D163-8088-0FD796B0FB6B}"/>
          </ac:picMkLst>
        </pc:picChg>
        <pc:picChg chg="add mod">
          <ac:chgData name="Sai Navadeep" userId="4e801e29e2c6aa04" providerId="LiveId" clId="{A754D78E-5EEB-4E32-ADE7-F13D6A4C1ADE}" dt="2024-02-01T17:11:36.242" v="1137" actId="26606"/>
          <ac:picMkLst>
            <pc:docMk/>
            <pc:sldMk cId="2279617844" sldId="325"/>
            <ac:picMk id="9" creationId="{7AE29F2F-DFB8-49C9-7006-158E9D429DBC}"/>
          </ac:picMkLst>
        </pc:picChg>
      </pc:sldChg>
      <pc:sldChg chg="addSp delSp modSp add mod modClrScheme chgLayout">
        <pc:chgData name="Sai Navadeep" userId="4e801e29e2c6aa04" providerId="LiveId" clId="{A754D78E-5EEB-4E32-ADE7-F13D6A4C1ADE}" dt="2024-02-01T17:02:35.936" v="1017" actId="962"/>
        <pc:sldMkLst>
          <pc:docMk/>
          <pc:sldMk cId="1178813645" sldId="326"/>
        </pc:sldMkLst>
        <pc:spChg chg="mod">
          <ac:chgData name="Sai Navadeep" userId="4e801e29e2c6aa04" providerId="LiveId" clId="{A754D78E-5EEB-4E32-ADE7-F13D6A4C1ADE}" dt="2024-02-01T17:02:32.491" v="1015" actId="26606"/>
          <ac:spMkLst>
            <pc:docMk/>
            <pc:sldMk cId="1178813645" sldId="326"/>
            <ac:spMk id="2" creationId="{56002655-34DF-25F9-4640-B2CE5329AD1A}"/>
          </ac:spMkLst>
        </pc:spChg>
        <pc:spChg chg="mod">
          <ac:chgData name="Sai Navadeep" userId="4e801e29e2c6aa04" providerId="LiveId" clId="{A754D78E-5EEB-4E32-ADE7-F13D6A4C1ADE}" dt="2024-02-01T17:02:32.491" v="1015" actId="26606"/>
          <ac:spMkLst>
            <pc:docMk/>
            <pc:sldMk cId="1178813645" sldId="326"/>
            <ac:spMk id="4" creationId="{A3609A75-5E9A-C165-5A1D-764F9E96B722}"/>
          </ac:spMkLst>
        </pc:spChg>
        <pc:spChg chg="mod">
          <ac:chgData name="Sai Navadeep" userId="4e801e29e2c6aa04" providerId="LiveId" clId="{A754D78E-5EEB-4E32-ADE7-F13D6A4C1ADE}" dt="2024-02-01T17:02:32.491" v="1015" actId="26606"/>
          <ac:spMkLst>
            <pc:docMk/>
            <pc:sldMk cId="1178813645" sldId="326"/>
            <ac:spMk id="5" creationId="{0108060B-6C9E-CFFF-55DE-F0D645C094DC}"/>
          </ac:spMkLst>
        </pc:spChg>
        <pc:spChg chg="add del mod">
          <ac:chgData name="Sai Navadeep" userId="4e801e29e2c6aa04" providerId="LiveId" clId="{A754D78E-5EEB-4E32-ADE7-F13D6A4C1ADE}" dt="2024-02-01T17:02:24.752" v="1012"/>
          <ac:spMkLst>
            <pc:docMk/>
            <pc:sldMk cId="1178813645" sldId="326"/>
            <ac:spMk id="6" creationId="{AB166A1F-FA88-3F61-3F82-7C80A3BED431}"/>
          </ac:spMkLst>
        </pc:spChg>
        <pc:graphicFrameChg chg="del">
          <ac:chgData name="Sai Navadeep" userId="4e801e29e2c6aa04" providerId="LiveId" clId="{A754D78E-5EEB-4E32-ADE7-F13D6A4C1ADE}" dt="2024-02-01T17:02:11.177" v="1011" actId="478"/>
          <ac:graphicFrameMkLst>
            <pc:docMk/>
            <pc:sldMk cId="1178813645" sldId="326"/>
            <ac:graphicFrameMk id="10" creationId="{9520D75A-7733-CBEB-D08C-37E3EED094DF}"/>
          </ac:graphicFrameMkLst>
        </pc:graphicFrameChg>
        <pc:picChg chg="add mod ord">
          <ac:chgData name="Sai Navadeep" userId="4e801e29e2c6aa04" providerId="LiveId" clId="{A754D78E-5EEB-4E32-ADE7-F13D6A4C1ADE}" dt="2024-02-01T17:02:35.936" v="1017" actId="962"/>
          <ac:picMkLst>
            <pc:docMk/>
            <pc:sldMk cId="1178813645" sldId="326"/>
            <ac:picMk id="8" creationId="{0EF802F1-0931-310D-4D4D-A0B2D681108F}"/>
          </ac:picMkLst>
        </pc:picChg>
      </pc:sldChg>
      <pc:sldChg chg="addSp delSp modSp add mod modClrScheme chgLayout">
        <pc:chgData name="Sai Navadeep" userId="4e801e29e2c6aa04" providerId="LiveId" clId="{A754D78E-5EEB-4E32-ADE7-F13D6A4C1ADE}" dt="2024-02-01T17:04:05.491" v="1032" actId="26606"/>
        <pc:sldMkLst>
          <pc:docMk/>
          <pc:sldMk cId="1552620463" sldId="327"/>
        </pc:sldMkLst>
        <pc:spChg chg="mod">
          <ac:chgData name="Sai Navadeep" userId="4e801e29e2c6aa04" providerId="LiveId" clId="{A754D78E-5EEB-4E32-ADE7-F13D6A4C1ADE}" dt="2024-02-01T17:04:05.491" v="1032" actId="26606"/>
          <ac:spMkLst>
            <pc:docMk/>
            <pc:sldMk cId="1552620463" sldId="327"/>
            <ac:spMk id="2" creationId="{56002655-34DF-25F9-4640-B2CE5329AD1A}"/>
          </ac:spMkLst>
        </pc:spChg>
        <pc:spChg chg="mod">
          <ac:chgData name="Sai Navadeep" userId="4e801e29e2c6aa04" providerId="LiveId" clId="{A754D78E-5EEB-4E32-ADE7-F13D6A4C1ADE}" dt="2024-02-01T17:04:05.491" v="1032" actId="26606"/>
          <ac:spMkLst>
            <pc:docMk/>
            <pc:sldMk cId="1552620463" sldId="327"/>
            <ac:spMk id="4" creationId="{A3609A75-5E9A-C165-5A1D-764F9E96B722}"/>
          </ac:spMkLst>
        </pc:spChg>
        <pc:spChg chg="mod">
          <ac:chgData name="Sai Navadeep" userId="4e801e29e2c6aa04" providerId="LiveId" clId="{A754D78E-5EEB-4E32-ADE7-F13D6A4C1ADE}" dt="2024-02-01T17:04:05.491" v="1032" actId="26606"/>
          <ac:spMkLst>
            <pc:docMk/>
            <pc:sldMk cId="1552620463" sldId="327"/>
            <ac:spMk id="5" creationId="{0108060B-6C9E-CFFF-55DE-F0D645C094DC}"/>
          </ac:spMkLst>
        </pc:spChg>
        <pc:spChg chg="add del mod">
          <ac:chgData name="Sai Navadeep" userId="4e801e29e2c6aa04" providerId="LiveId" clId="{A754D78E-5EEB-4E32-ADE7-F13D6A4C1ADE}" dt="2024-02-01T17:03:21.004" v="1020"/>
          <ac:spMkLst>
            <pc:docMk/>
            <pc:sldMk cId="1552620463" sldId="327"/>
            <ac:spMk id="6" creationId="{D479D43B-626A-1655-C1C7-843D1D98B381}"/>
          </ac:spMkLst>
        </pc:spChg>
        <pc:picChg chg="del">
          <ac:chgData name="Sai Navadeep" userId="4e801e29e2c6aa04" providerId="LiveId" clId="{A754D78E-5EEB-4E32-ADE7-F13D6A4C1ADE}" dt="2024-02-01T17:03:07.763" v="1019" actId="478"/>
          <ac:picMkLst>
            <pc:docMk/>
            <pc:sldMk cId="1552620463" sldId="327"/>
            <ac:picMk id="8" creationId="{0EF802F1-0931-310D-4D4D-A0B2D681108F}"/>
          </ac:picMkLst>
        </pc:picChg>
        <pc:picChg chg="add mod ord">
          <ac:chgData name="Sai Navadeep" userId="4e801e29e2c6aa04" providerId="LiveId" clId="{A754D78E-5EEB-4E32-ADE7-F13D6A4C1ADE}" dt="2024-02-01T17:04:05.491" v="1032" actId="26606"/>
          <ac:picMkLst>
            <pc:docMk/>
            <pc:sldMk cId="1552620463" sldId="327"/>
            <ac:picMk id="9" creationId="{DF09FAA1-589D-5C87-EA8C-B146DF524DA3}"/>
          </ac:picMkLst>
        </pc:picChg>
      </pc:sldChg>
      <pc:sldChg chg="addSp delSp modSp add del mod">
        <pc:chgData name="Sai Navadeep" userId="4e801e29e2c6aa04" providerId="LiveId" clId="{A754D78E-5EEB-4E32-ADE7-F13D6A4C1ADE}" dt="2024-02-01T17:11:38.602" v="1139" actId="2696"/>
        <pc:sldMkLst>
          <pc:docMk/>
          <pc:sldMk cId="1205513555" sldId="328"/>
        </pc:sldMkLst>
        <pc:spChg chg="add del mod">
          <ac:chgData name="Sai Navadeep" userId="4e801e29e2c6aa04" providerId="LiveId" clId="{A754D78E-5EEB-4E32-ADE7-F13D6A4C1ADE}" dt="2024-02-01T17:10:26.476" v="1117"/>
          <ac:spMkLst>
            <pc:docMk/>
            <pc:sldMk cId="1205513555" sldId="328"/>
            <ac:spMk id="6" creationId="{57682C9A-1FC6-1AD8-BE6A-D0EF83B58B12}"/>
          </ac:spMkLst>
        </pc:spChg>
        <pc:picChg chg="del">
          <ac:chgData name="Sai Navadeep" userId="4e801e29e2c6aa04" providerId="LiveId" clId="{A754D78E-5EEB-4E32-ADE7-F13D6A4C1ADE}" dt="2024-02-01T17:10:17.243" v="1116" actId="478"/>
          <ac:picMkLst>
            <pc:docMk/>
            <pc:sldMk cId="1205513555" sldId="328"/>
            <ac:picMk id="7" creationId="{0A347521-A745-D163-8088-0FD796B0FB6B}"/>
          </ac:picMkLst>
        </pc:picChg>
        <pc:picChg chg="add mod">
          <ac:chgData name="Sai Navadeep" userId="4e801e29e2c6aa04" providerId="LiveId" clId="{A754D78E-5EEB-4E32-ADE7-F13D6A4C1ADE}" dt="2024-02-01T17:10:35.788" v="1120" actId="1076"/>
          <ac:picMkLst>
            <pc:docMk/>
            <pc:sldMk cId="1205513555" sldId="328"/>
            <ac:picMk id="9" creationId="{C174457E-C341-8A6B-4D93-32C380D22665}"/>
          </ac:picMkLst>
        </pc:pic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Conclusion</a:t>
          </a:r>
          <a:r>
            <a:rPr lang="en-US" sz="1600" b="0" i="0" baseline="0" dirty="0">
              <a:solidFill>
                <a:schemeClr val="accent3"/>
              </a:solidFill>
              <a:latin typeface="Gill Sans Nova Light" panose="020B0302020104020203" pitchFamily="34" charset="0"/>
              <a:cs typeface="Gill Sans Light" panose="020B0302020104020203" pitchFamily="34" charset="-79"/>
            </a:rPr>
            <a:t> of the Project</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r>
            <a:rPr lang="en-US" sz="2000" dirty="0"/>
            <a:t>Introduction</a:t>
          </a:r>
          <a:endParaRPr lang="en-US" sz="2000" dirty="0">
            <a:latin typeface="Baskerville Old Face" panose="02020602080505020303" pitchFamily="18" charset="77"/>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Introduction to the SDP</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dirty="0"/>
            <a:t>Empathy</a:t>
          </a:r>
          <a:endParaRPr lang="en-US" sz="2000" dirty="0">
            <a:latin typeface="Baskerville Old Face" panose="02020602080505020303" pitchFamily="18" charset="77"/>
            <a:ea typeface="Baskerville" panose="02020502070401020303" pitchFamily="18" charset="0"/>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US" sz="1600" b="0" i="0" baseline="0" dirty="0">
              <a:solidFill>
                <a:schemeClr val="accent3"/>
              </a:solidFill>
              <a:latin typeface="Gill Sans Nova Light" panose="020B0302020104020203" pitchFamily="34" charset="0"/>
              <a:cs typeface="Gill Sans Light" panose="020B0302020104020203" pitchFamily="34" charset="-79"/>
            </a:rPr>
            <a:t>Express the Feelings</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US" sz="2000" dirty="0"/>
            <a:t>Define</a:t>
          </a:r>
          <a:endParaRPr lang="en-US" sz="2000" dirty="0">
            <a:latin typeface="Baskerville Old Face" panose="02020602080505020303" pitchFamily="18" charset="77"/>
            <a:ea typeface="Baskerville" panose="02020502070401020303" pitchFamily="18" charset="0"/>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r>
            <a:rPr lang="en-US" sz="1600" b="0" i="0" dirty="0" err="1">
              <a:solidFill>
                <a:schemeClr val="accent3"/>
              </a:solidFill>
              <a:latin typeface="Gill Sans Nova Light" panose="020B0302020104020203" pitchFamily="34" charset="0"/>
              <a:cs typeface="Gill Sans Light" panose="020B0302020104020203" pitchFamily="34" charset="-79"/>
            </a:rPr>
            <a:t>Defing</a:t>
          </a:r>
          <a:r>
            <a:rPr lang="en-US" sz="1600" b="0" i="0" baseline="0" dirty="0">
              <a:solidFill>
                <a:schemeClr val="accent3"/>
              </a:solidFill>
              <a:latin typeface="Gill Sans Nova Light" panose="020B0302020104020203" pitchFamily="34" charset="0"/>
              <a:cs typeface="Gill Sans Light" panose="020B0302020104020203" pitchFamily="34" charset="-79"/>
            </a:rPr>
            <a:t> the SDP</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High </a:t>
          </a:r>
          <a:r>
            <a:rPr lang="en-US" sz="1600" b="0" i="0" dirty="0" err="1">
              <a:solidFill>
                <a:schemeClr val="accent3"/>
              </a:solidFill>
              <a:latin typeface="Gill Sans Nova Light" panose="020B0302020104020203" pitchFamily="34" charset="0"/>
              <a:cs typeface="Gill Sans Light" panose="020B0302020104020203" pitchFamily="34" charset="-79"/>
            </a:rPr>
            <a:t>Pedeility</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endParaRPr lang="en-US" sz="2000" dirty="0">
            <a:latin typeface="Baskerville Old Face" panose="02020602080505020303" pitchFamily="18" charset="77"/>
            <a:ea typeface="Baskerville" panose="02020502070401020303" pitchFamily="18" charset="0"/>
          </a:endParaRP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US" sz="2000" dirty="0"/>
            <a:t>Prototype</a:t>
          </a:r>
          <a:endParaRPr lang="en-US" sz="2000" dirty="0">
            <a:latin typeface="Baskerville Old Face" panose="02020602080505020303" pitchFamily="18" charset="77"/>
            <a:ea typeface="Baskerville" panose="02020502070401020303" pitchFamily="18" charset="0"/>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73526" custLinFactNeighborY="13200">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73526" custLinFactNeighborY="13200">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73526" custLinFactNeighborY="1320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99917" custScaleY="173186" custLinFactNeighborY="13200">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3D947E0-108F-4D20-A71E-3CF329F97212}">
      <dgm:prSet/>
      <dgm:spPr/>
      <dgm:t>
        <a:bodyPr/>
        <a:lstStyle/>
        <a:p>
          <a:pPr algn="ctr">
            <a:buFont typeface="+mj-lt"/>
            <a:buAutoNum type="arabicPeriod"/>
          </a:pPr>
          <a:r>
            <a:rPr lang="en-IN" b="0" i="0" dirty="0"/>
            <a:t>User Management Module</a:t>
          </a:r>
          <a:endParaRPr lang="en-US" dirty="0">
            <a:latin typeface="Baskerville Old Face" panose="02020602080505020303" pitchFamily="18" charset="77"/>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dgm:spPr/>
      <dgm:t>
        <a:bodyPr/>
        <a:lstStyle/>
        <a:p>
          <a:endParaRPr lang="en-US" b="0" i="0" dirty="0">
            <a:latin typeface="Gill Sans Nova Light" panose="020B0302020104020203"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dgm:spPr/>
      <dgm:t>
        <a:bodyPr/>
        <a:lstStyle/>
        <a:p>
          <a:endParaRPr lang="en-US" dirty="0">
            <a:latin typeface="Baskerville Old Face" panose="02020602080505020303" pitchFamily="18" charset="77"/>
            <a:ea typeface="Baskerville" panose="02020502070401020303" pitchFamily="18" charset="0"/>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dgm:spPr/>
      <dgm:t>
        <a:bodyPr/>
        <a:lstStyle/>
        <a:p>
          <a:endParaRPr lang="en-US" b="0" i="0" dirty="0">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CBF95686-347E-4C16-8778-C9CA249559F2}">
      <dgm:prSet/>
      <dgm:spPr/>
      <dgm:t>
        <a:bodyPr/>
        <a:lstStyle/>
        <a:p>
          <a:pPr algn="ctr">
            <a:buFont typeface="+mj-lt"/>
            <a:buAutoNum type="arabicPeriod"/>
          </a:pPr>
          <a:r>
            <a:rPr lang="en-IN" b="0" i="0" dirty="0"/>
            <a:t>Exhibition Management Module</a:t>
          </a:r>
        </a:p>
      </dgm:t>
    </dgm:pt>
    <dgm:pt modelId="{1605908C-B4E0-4D1F-96D4-1238BEC4AE4B}" type="parTrans" cxnId="{46A65E41-348E-4C9D-9F26-F9087A1E3CE8}">
      <dgm:prSet/>
      <dgm:spPr/>
      <dgm:t>
        <a:bodyPr/>
        <a:lstStyle/>
        <a:p>
          <a:endParaRPr lang="en-IN"/>
        </a:p>
      </dgm:t>
    </dgm:pt>
    <dgm:pt modelId="{EB8A6697-5E16-4963-BBA0-9392C8DED3C9}" type="sibTrans" cxnId="{46A65E41-348E-4C9D-9F26-F9087A1E3CE8}">
      <dgm:prSet/>
      <dgm:spPr/>
      <dgm:t>
        <a:bodyPr/>
        <a:lstStyle/>
        <a:p>
          <a:endParaRPr lang="en-IN"/>
        </a:p>
      </dgm:t>
    </dgm:pt>
    <dgm:pt modelId="{DE659871-25D7-4236-8B4A-D9779485D129}">
      <dgm:prSet/>
      <dgm:spPr/>
      <dgm:t>
        <a:bodyPr/>
        <a:lstStyle/>
        <a:p>
          <a:pPr algn="ctr">
            <a:buFont typeface="+mj-lt"/>
            <a:buAutoNum type="arabicPeriod"/>
          </a:pPr>
          <a:r>
            <a:rPr lang="en-IN" b="0" i="0" dirty="0"/>
            <a:t>Inventory Management Module</a:t>
          </a:r>
        </a:p>
      </dgm:t>
    </dgm:pt>
    <dgm:pt modelId="{33828905-0E90-44F3-8758-A23652526145}" type="parTrans" cxnId="{EFDD83BE-6649-42F1-A863-681C61CD78A7}">
      <dgm:prSet/>
      <dgm:spPr/>
      <dgm:t>
        <a:bodyPr/>
        <a:lstStyle/>
        <a:p>
          <a:endParaRPr lang="en-IN"/>
        </a:p>
      </dgm:t>
    </dgm:pt>
    <dgm:pt modelId="{B5B62B11-7840-4EC6-9F81-5C7A5015C0E4}" type="sibTrans" cxnId="{EFDD83BE-6649-42F1-A863-681C61CD78A7}">
      <dgm:prSet/>
      <dgm:spPr/>
      <dgm:t>
        <a:bodyPr/>
        <a:lstStyle/>
        <a:p>
          <a:endParaRPr lang="en-IN"/>
        </a:p>
      </dgm:t>
    </dgm:pt>
    <dgm:pt modelId="{9DD79C64-1E89-4984-83EF-80A697849BCA}">
      <dgm:prSet/>
      <dgm:spPr/>
      <dgm:t>
        <a:bodyPr/>
        <a:lstStyle/>
        <a:p>
          <a:pPr algn="ctr"/>
          <a:r>
            <a:rPr lang="en-IN" b="0" i="0" dirty="0"/>
            <a:t>Gallery Administration Module</a:t>
          </a:r>
          <a:endParaRPr lang="en-IN" dirty="0"/>
        </a:p>
      </dgm:t>
    </dgm:pt>
    <dgm:pt modelId="{90B50133-1A6F-4A1B-B947-33F1AFBC1606}" type="parTrans" cxnId="{731306FE-B764-4BB6-AF5B-E9BD1DF7D5FE}">
      <dgm:prSet/>
      <dgm:spPr/>
      <dgm:t>
        <a:bodyPr/>
        <a:lstStyle/>
        <a:p>
          <a:endParaRPr lang="en-IN"/>
        </a:p>
      </dgm:t>
    </dgm:pt>
    <dgm:pt modelId="{9E99221E-7697-4317-A246-1C96010FA6BB}" type="sibTrans" cxnId="{731306FE-B764-4BB6-AF5B-E9BD1DF7D5FE}">
      <dgm:prSet/>
      <dgm:spPr/>
      <dgm:t>
        <a:bodyPr/>
        <a:lstStyle/>
        <a:p>
          <a:endParaRPr lang="en-IN"/>
        </a:p>
      </dgm:t>
    </dgm:pt>
    <dgm:pt modelId="{CC611AAC-F1E7-4397-A2B6-F7CE89F72881}" type="pres">
      <dgm:prSet presAssocID="{0DD8915E-DC14-41D6-9BB5-F49E1C265163}" presName="linear" presStyleCnt="0">
        <dgm:presLayoutVars>
          <dgm:animLvl val="lvl"/>
          <dgm:resizeHandles val="exact"/>
        </dgm:presLayoutVars>
      </dgm:prSet>
      <dgm:spPr/>
    </dgm:pt>
    <dgm:pt modelId="{90EA43BD-7BA7-4E5D-A265-8169402FCD0E}" type="pres">
      <dgm:prSet presAssocID="{73D947E0-108F-4D20-A71E-3CF329F97212}" presName="parentText" presStyleLbl="node1" presStyleIdx="0" presStyleCnt="5">
        <dgm:presLayoutVars>
          <dgm:chMax val="0"/>
          <dgm:bulletEnabled val="1"/>
        </dgm:presLayoutVars>
      </dgm:prSet>
      <dgm:spPr/>
    </dgm:pt>
    <dgm:pt modelId="{854FF2C4-B5C3-4BE7-9008-D94E4F6A0ACE}" type="pres">
      <dgm:prSet presAssocID="{73D947E0-108F-4D20-A71E-3CF329F97212}" presName="childText" presStyleLbl="revTx" presStyleIdx="0" presStyleCnt="2">
        <dgm:presLayoutVars>
          <dgm:bulletEnabled val="1"/>
        </dgm:presLayoutVars>
      </dgm:prSet>
      <dgm:spPr/>
    </dgm:pt>
    <dgm:pt modelId="{F2F10997-5AAF-45AB-8030-8EF8A972A43C}" type="pres">
      <dgm:prSet presAssocID="{B1AFA1AF-0FF8-45B3-A6D0-0E255A2F637D}" presName="parentText" presStyleLbl="node1" presStyleIdx="1" presStyleCnt="5" custLinFactNeighborX="4472" custLinFactNeighborY="-8477">
        <dgm:presLayoutVars>
          <dgm:chMax val="0"/>
          <dgm:bulletEnabled val="1"/>
        </dgm:presLayoutVars>
      </dgm:prSet>
      <dgm:spPr/>
    </dgm:pt>
    <dgm:pt modelId="{2393FE88-09C3-40B9-836B-FEB07CFC61D1}" type="pres">
      <dgm:prSet presAssocID="{B1AFA1AF-0FF8-45B3-A6D0-0E255A2F637D}" presName="childText" presStyleLbl="revTx" presStyleIdx="1" presStyleCnt="2">
        <dgm:presLayoutVars>
          <dgm:bulletEnabled val="1"/>
        </dgm:presLayoutVars>
      </dgm:prSet>
      <dgm:spPr/>
    </dgm:pt>
    <dgm:pt modelId="{DF3511CC-39B7-4EFC-B90D-B78E47130207}" type="pres">
      <dgm:prSet presAssocID="{CBF95686-347E-4C16-8778-C9CA249559F2}" presName="parentText" presStyleLbl="node1" presStyleIdx="2" presStyleCnt="5" custLinFactY="-28210" custLinFactNeighborX="0" custLinFactNeighborY="-100000">
        <dgm:presLayoutVars>
          <dgm:chMax val="0"/>
          <dgm:bulletEnabled val="1"/>
        </dgm:presLayoutVars>
      </dgm:prSet>
      <dgm:spPr/>
    </dgm:pt>
    <dgm:pt modelId="{BE05F11A-93BF-4FFB-BFF9-961CCA2A6659}" type="pres">
      <dgm:prSet presAssocID="{EB8A6697-5E16-4963-BBA0-9392C8DED3C9}" presName="spacer" presStyleCnt="0"/>
      <dgm:spPr/>
    </dgm:pt>
    <dgm:pt modelId="{836B36AC-F88F-4B23-8BB3-8A67309650FA}" type="pres">
      <dgm:prSet presAssocID="{DE659871-25D7-4236-8B4A-D9779485D129}" presName="parentText" presStyleLbl="node1" presStyleIdx="3" presStyleCnt="5" custLinFactY="-3167" custLinFactNeighborX="0" custLinFactNeighborY="-100000">
        <dgm:presLayoutVars>
          <dgm:chMax val="0"/>
          <dgm:bulletEnabled val="1"/>
        </dgm:presLayoutVars>
      </dgm:prSet>
      <dgm:spPr/>
    </dgm:pt>
    <dgm:pt modelId="{7F194E6C-465A-483D-A415-2CEAC329762A}" type="pres">
      <dgm:prSet presAssocID="{B5B62B11-7840-4EC6-9F81-5C7A5015C0E4}" presName="spacer" presStyleCnt="0"/>
      <dgm:spPr/>
    </dgm:pt>
    <dgm:pt modelId="{81C06585-B4A6-4537-9B5A-FCB3262948A8}" type="pres">
      <dgm:prSet presAssocID="{9DD79C64-1E89-4984-83EF-80A697849BCA}" presName="parentText" presStyleLbl="node1" presStyleIdx="4" presStyleCnt="5" custLinFactNeighborX="0" custLinFactNeighborY="82628">
        <dgm:presLayoutVars>
          <dgm:chMax val="0"/>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6C073607-1B11-4544-ACF2-F1AF8D2BFE3F}" type="presOf" srcId="{50418D2B-9486-42DE-AFDD-1D31420040FF}" destId="{2393FE88-09C3-40B9-836B-FEB07CFC61D1}" srcOrd="0" destOrd="0" presId="urn:microsoft.com/office/officeart/2005/8/layout/vList2"/>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FB58AF2C-5CA3-49D3-ABA3-5F40E6B6CA5F}" type="presOf" srcId="{DE659871-25D7-4236-8B4A-D9779485D129}" destId="{836B36AC-F88F-4B23-8BB3-8A67309650FA}" srcOrd="0" destOrd="0" presId="urn:microsoft.com/office/officeart/2005/8/layout/vList2"/>
    <dgm:cxn modelId="{E6D0C23B-FFDB-40D4-A228-F4E68A3612F9}" type="presOf" srcId="{B1AFA1AF-0FF8-45B3-A6D0-0E255A2F637D}" destId="{F2F10997-5AAF-45AB-8030-8EF8A972A43C}" srcOrd="0" destOrd="0" presId="urn:microsoft.com/office/officeart/2005/8/layout/vList2"/>
    <dgm:cxn modelId="{46A65E41-348E-4C9D-9F26-F9087A1E3CE8}" srcId="{0DD8915E-DC14-41D6-9BB5-F49E1C265163}" destId="{CBF95686-347E-4C16-8778-C9CA249559F2}" srcOrd="2" destOrd="0" parTransId="{1605908C-B4E0-4D1F-96D4-1238BEC4AE4B}" sibTransId="{EB8A6697-5E16-4963-BBA0-9392C8DED3C9}"/>
    <dgm:cxn modelId="{DC4C7C46-A4CB-4833-9CE0-820AD7E20168}" type="presOf" srcId="{30A490C8-22B4-4D68-875C-0F0DE2FF864D}" destId="{854FF2C4-B5C3-4BE7-9008-D94E4F6A0ACE}" srcOrd="0" destOrd="0" presId="urn:microsoft.com/office/officeart/2005/8/layout/vList2"/>
    <dgm:cxn modelId="{C1B3AE6E-F375-468A-A3CF-EC25F4EC3113}" type="presOf" srcId="{9DD79C64-1E89-4984-83EF-80A697849BCA}" destId="{81C06585-B4A6-4537-9B5A-FCB3262948A8}" srcOrd="0" destOrd="0" presId="urn:microsoft.com/office/officeart/2005/8/layout/vList2"/>
    <dgm:cxn modelId="{5BCB7251-FFE3-41FA-B555-3F884691650A}" type="presOf" srcId="{0DD8915E-DC14-41D6-9BB5-F49E1C265163}" destId="{CC611AAC-F1E7-4397-A2B6-F7CE89F72881}" srcOrd="0" destOrd="0" presId="urn:microsoft.com/office/officeart/2005/8/layout/vList2"/>
    <dgm:cxn modelId="{FA86919E-69E7-4EE5-985A-0758A3240DD1}" type="presOf" srcId="{73D947E0-108F-4D20-A71E-3CF329F97212}" destId="{90EA43BD-7BA7-4E5D-A265-8169402FCD0E}" srcOrd="0" destOrd="0" presId="urn:microsoft.com/office/officeart/2005/8/layout/vList2"/>
    <dgm:cxn modelId="{EFDD83BE-6649-42F1-A863-681C61CD78A7}" srcId="{0DD8915E-DC14-41D6-9BB5-F49E1C265163}" destId="{DE659871-25D7-4236-8B4A-D9779485D129}" srcOrd="3" destOrd="0" parTransId="{33828905-0E90-44F3-8758-A23652526145}" sibTransId="{B5B62B11-7840-4EC6-9F81-5C7A5015C0E4}"/>
    <dgm:cxn modelId="{381FE1CC-8184-4745-8EB3-6DE11655998D}" srcId="{73D947E0-108F-4D20-A71E-3CF329F97212}" destId="{30A490C8-22B4-4D68-875C-0F0DE2FF864D}" srcOrd="0" destOrd="0" parTransId="{035C64B0-4F0C-4FD1-BD23-B1D4C9887CBE}" sibTransId="{45495DA8-8707-41E3-A12B-FA5766269C44}"/>
    <dgm:cxn modelId="{15C2E8E1-872D-4844-9868-F6EB485D03E7}" type="presOf" srcId="{CBF95686-347E-4C16-8778-C9CA249559F2}" destId="{DF3511CC-39B7-4EFC-B90D-B78E47130207}" srcOrd="0" destOrd="0" presId="urn:microsoft.com/office/officeart/2005/8/layout/vList2"/>
    <dgm:cxn modelId="{731306FE-B764-4BB6-AF5B-E9BD1DF7D5FE}" srcId="{0DD8915E-DC14-41D6-9BB5-F49E1C265163}" destId="{9DD79C64-1E89-4984-83EF-80A697849BCA}" srcOrd="4" destOrd="0" parTransId="{90B50133-1A6F-4A1B-B947-33F1AFBC1606}" sibTransId="{9E99221E-7697-4317-A246-1C96010FA6BB}"/>
    <dgm:cxn modelId="{1E56DE53-C602-4F31-9767-FCAF8AFCA141}" type="presParOf" srcId="{CC611AAC-F1E7-4397-A2B6-F7CE89F72881}" destId="{90EA43BD-7BA7-4E5D-A265-8169402FCD0E}" srcOrd="0" destOrd="0" presId="urn:microsoft.com/office/officeart/2005/8/layout/vList2"/>
    <dgm:cxn modelId="{26E9EE4A-E21E-423A-9AD8-4B03FD5E84AD}" type="presParOf" srcId="{CC611AAC-F1E7-4397-A2B6-F7CE89F72881}" destId="{854FF2C4-B5C3-4BE7-9008-D94E4F6A0ACE}" srcOrd="1" destOrd="0" presId="urn:microsoft.com/office/officeart/2005/8/layout/vList2"/>
    <dgm:cxn modelId="{58B49A8D-87A1-439A-8479-21DFF0D712ED}" type="presParOf" srcId="{CC611AAC-F1E7-4397-A2B6-F7CE89F72881}" destId="{F2F10997-5AAF-45AB-8030-8EF8A972A43C}" srcOrd="2" destOrd="0" presId="urn:microsoft.com/office/officeart/2005/8/layout/vList2"/>
    <dgm:cxn modelId="{B4A5E102-9AC0-41B5-85AB-508DAE57CC7C}" type="presParOf" srcId="{CC611AAC-F1E7-4397-A2B6-F7CE89F72881}" destId="{2393FE88-09C3-40B9-836B-FEB07CFC61D1}" srcOrd="3" destOrd="0" presId="urn:microsoft.com/office/officeart/2005/8/layout/vList2"/>
    <dgm:cxn modelId="{4743A345-728C-441F-B555-DAAFCFCA86BA}" type="presParOf" srcId="{CC611AAC-F1E7-4397-A2B6-F7CE89F72881}" destId="{DF3511CC-39B7-4EFC-B90D-B78E47130207}" srcOrd="4" destOrd="0" presId="urn:microsoft.com/office/officeart/2005/8/layout/vList2"/>
    <dgm:cxn modelId="{F6F2E27B-C7CE-431D-A458-9EB1522D7A75}" type="presParOf" srcId="{CC611AAC-F1E7-4397-A2B6-F7CE89F72881}" destId="{BE05F11A-93BF-4FFB-BFF9-961CCA2A6659}" srcOrd="5" destOrd="0" presId="urn:microsoft.com/office/officeart/2005/8/layout/vList2"/>
    <dgm:cxn modelId="{66EB740B-5BC5-4242-8E71-FE9C5A9E4A8E}" type="presParOf" srcId="{CC611AAC-F1E7-4397-A2B6-F7CE89F72881}" destId="{836B36AC-F88F-4B23-8BB3-8A67309650FA}" srcOrd="6" destOrd="0" presId="urn:microsoft.com/office/officeart/2005/8/layout/vList2"/>
    <dgm:cxn modelId="{9071BFB2-93DB-47DC-A736-FA2161F19DF1}" type="presParOf" srcId="{CC611AAC-F1E7-4397-A2B6-F7CE89F72881}" destId="{7F194E6C-465A-483D-A415-2CEAC329762A}" srcOrd="7" destOrd="0" presId="urn:microsoft.com/office/officeart/2005/8/layout/vList2"/>
    <dgm:cxn modelId="{146E54D0-859B-4F42-8988-5931B24AB537}" type="presParOf" srcId="{CC611AAC-F1E7-4397-A2B6-F7CE89F72881}" destId="{81C06585-B4A6-4537-9B5A-FCB3262948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66F2E5-67B4-4023-AA87-7997BB769BC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B55C016-615A-4E2A-891D-9429AB458AFA}" type="pres">
      <dgm:prSet presAssocID="{4466F2E5-67B4-4023-AA87-7997BB769BC3}" presName="hierChild1" presStyleCnt="0">
        <dgm:presLayoutVars>
          <dgm:chPref val="1"/>
          <dgm:dir/>
          <dgm:animOne val="branch"/>
          <dgm:animLvl val="lvl"/>
          <dgm:resizeHandles/>
        </dgm:presLayoutVars>
      </dgm:prSet>
      <dgm:spPr/>
    </dgm:pt>
  </dgm:ptLst>
  <dgm:cxnLst>
    <dgm:cxn modelId="{B08102C9-AFE3-4B50-A0A4-ACE9FDF714C7}" type="presOf" srcId="{4466F2E5-67B4-4023-AA87-7997BB769BC3}" destId="{4B55C016-615A-4E2A-891D-9429AB458AFA}" srcOrd="0" destOrd="0" presId="urn:microsoft.com/office/officeart/2005/8/layout/hierarchy1"/>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760"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endParaRPr lang="en-US" sz="2000" kern="1200" dirty="0">
            <a:latin typeface="Baskerville Old Face" panose="02020602080505020303" pitchFamily="18" charset="77"/>
            <a:ea typeface="Baskerville" panose="02020502070401020303" pitchFamily="18" charset="0"/>
          </a:endParaRPr>
        </a:p>
      </dsp:txBody>
      <dsp:txXfrm>
        <a:off x="13760" y="81726"/>
        <a:ext cx="2011384" cy="603415"/>
      </dsp:txXfrm>
    </dsp:sp>
    <dsp:sp modelId="{22359DD7-1BFB-4900-BAE6-6084F2F57988}">
      <dsp:nvSpPr>
        <dsp:cNvPr id="0" name=""/>
        <dsp:cNvSpPr/>
      </dsp:nvSpPr>
      <dsp:spPr>
        <a:xfrm>
          <a:off x="13760" y="677052"/>
          <a:ext cx="2011384" cy="256932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Introduction to the SDP</a:t>
          </a:r>
        </a:p>
      </dsp:txBody>
      <dsp:txXfrm>
        <a:off x="13760" y="677052"/>
        <a:ext cx="2011384" cy="2569320"/>
      </dsp:txXfrm>
    </dsp:sp>
    <dsp:sp modelId="{C4F84DEA-2002-4D32-8E80-70EEE05E345A}">
      <dsp:nvSpPr>
        <dsp:cNvPr id="0" name=""/>
        <dsp:cNvSpPr/>
      </dsp:nvSpPr>
      <dsp:spPr>
        <a:xfrm>
          <a:off x="2132933"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Empathy</a:t>
          </a:r>
          <a:endParaRPr lang="en-US" sz="2000" kern="1200" dirty="0">
            <a:latin typeface="Baskerville Old Face" panose="02020602080505020303" pitchFamily="18" charset="77"/>
            <a:ea typeface="Baskerville" panose="02020502070401020303" pitchFamily="18" charset="0"/>
          </a:endParaRPr>
        </a:p>
      </dsp:txBody>
      <dsp:txXfrm>
        <a:off x="2132933" y="81726"/>
        <a:ext cx="2011384" cy="603415"/>
      </dsp:txXfrm>
    </dsp:sp>
    <dsp:sp modelId="{4FEB85EB-D046-4CDB-8A62-BBCE260C4490}">
      <dsp:nvSpPr>
        <dsp:cNvPr id="0" name=""/>
        <dsp:cNvSpPr/>
      </dsp:nvSpPr>
      <dsp:spPr>
        <a:xfrm>
          <a:off x="2132933" y="677052"/>
          <a:ext cx="2011384" cy="2569320"/>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baseline="0" dirty="0">
              <a:solidFill>
                <a:schemeClr val="accent3"/>
              </a:solidFill>
              <a:latin typeface="Gill Sans Nova Light" panose="020B0302020104020203" pitchFamily="34" charset="0"/>
              <a:cs typeface="Gill Sans Light" panose="020B0302020104020203" pitchFamily="34" charset="-79"/>
            </a:rPr>
            <a:t>Express the Feelings</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2132933" y="677052"/>
        <a:ext cx="2011384" cy="2569320"/>
      </dsp:txXfrm>
    </dsp:sp>
    <dsp:sp modelId="{49B7F8FA-D256-41EF-9327-52A3551D9A60}">
      <dsp:nvSpPr>
        <dsp:cNvPr id="0" name=""/>
        <dsp:cNvSpPr/>
      </dsp:nvSpPr>
      <dsp:spPr>
        <a:xfrm>
          <a:off x="4252107"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Define</a:t>
          </a:r>
          <a:endParaRPr lang="en-US" sz="2000" kern="1200" dirty="0">
            <a:latin typeface="Baskerville Old Face" panose="02020602080505020303" pitchFamily="18" charset="77"/>
            <a:ea typeface="Baskerville" panose="02020502070401020303" pitchFamily="18" charset="0"/>
          </a:endParaRPr>
        </a:p>
      </dsp:txBody>
      <dsp:txXfrm>
        <a:off x="4252107" y="81726"/>
        <a:ext cx="2011384" cy="603415"/>
      </dsp:txXfrm>
    </dsp:sp>
    <dsp:sp modelId="{6B5FE59C-B471-448A-AA7A-B526DCC4D4CA}">
      <dsp:nvSpPr>
        <dsp:cNvPr id="0" name=""/>
        <dsp:cNvSpPr/>
      </dsp:nvSpPr>
      <dsp:spPr>
        <a:xfrm>
          <a:off x="4252107" y="677052"/>
          <a:ext cx="2011384" cy="256932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dirty="0" err="1">
              <a:solidFill>
                <a:schemeClr val="accent3"/>
              </a:solidFill>
              <a:latin typeface="Gill Sans Nova Light" panose="020B0302020104020203" pitchFamily="34" charset="0"/>
              <a:cs typeface="Gill Sans Light" panose="020B0302020104020203" pitchFamily="34" charset="-79"/>
            </a:rPr>
            <a:t>Defing</a:t>
          </a:r>
          <a:r>
            <a:rPr lang="en-US" sz="1600" b="0" i="0" kern="1200" baseline="0" dirty="0">
              <a:solidFill>
                <a:schemeClr val="accent3"/>
              </a:solidFill>
              <a:latin typeface="Gill Sans Nova Light" panose="020B0302020104020203" pitchFamily="34" charset="0"/>
              <a:cs typeface="Gill Sans Light" panose="020B0302020104020203" pitchFamily="34" charset="-79"/>
            </a:rPr>
            <a:t> the SDP</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4252107" y="677052"/>
        <a:ext cx="2011384" cy="2569320"/>
      </dsp:txXfrm>
    </dsp:sp>
    <dsp:sp modelId="{4132ECB1-6BEF-4935-AFA3-B2EAA48FDE7E}">
      <dsp:nvSpPr>
        <dsp:cNvPr id="0" name=""/>
        <dsp:cNvSpPr/>
      </dsp:nvSpPr>
      <dsp:spPr>
        <a:xfrm>
          <a:off x="6371281"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Prototype</a:t>
          </a:r>
          <a:endParaRPr lang="en-US" sz="2000" kern="1200" dirty="0">
            <a:latin typeface="Baskerville Old Face" panose="02020602080505020303" pitchFamily="18" charset="77"/>
            <a:ea typeface="Baskerville" panose="02020502070401020303" pitchFamily="18" charset="0"/>
          </a:endParaRPr>
        </a:p>
      </dsp:txBody>
      <dsp:txXfrm>
        <a:off x="6371281" y="81726"/>
        <a:ext cx="2011384" cy="603415"/>
      </dsp:txXfrm>
    </dsp:sp>
    <dsp:sp modelId="{C42A8BDE-B838-475D-AFDE-17B60D744AB6}">
      <dsp:nvSpPr>
        <dsp:cNvPr id="0" name=""/>
        <dsp:cNvSpPr/>
      </dsp:nvSpPr>
      <dsp:spPr>
        <a:xfrm>
          <a:off x="6371281" y="677052"/>
          <a:ext cx="2011384" cy="2569320"/>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High </a:t>
          </a:r>
          <a:r>
            <a:rPr lang="en-US" sz="1600" b="0" i="0" kern="1200" dirty="0" err="1">
              <a:solidFill>
                <a:schemeClr val="accent3"/>
              </a:solidFill>
              <a:latin typeface="Gill Sans Nova Light" panose="020B0302020104020203" pitchFamily="34" charset="0"/>
              <a:cs typeface="Gill Sans Light" panose="020B0302020104020203" pitchFamily="34" charset="-79"/>
            </a:rPr>
            <a:t>Pedeility</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6371281" y="677052"/>
        <a:ext cx="2011384" cy="2569320"/>
      </dsp:txXfrm>
    </dsp:sp>
    <dsp:sp modelId="{59606EB9-9F10-4D12-A33F-A242FDCC0D0F}">
      <dsp:nvSpPr>
        <dsp:cNvPr id="0" name=""/>
        <dsp:cNvSpPr/>
      </dsp:nvSpPr>
      <dsp:spPr>
        <a:xfrm>
          <a:off x="8490455" y="82985"/>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Baskerville Old Face" panose="02020602080505020303" pitchFamily="18" charset="77"/>
            <a:ea typeface="Baskerville" panose="02020502070401020303" pitchFamily="18" charset="0"/>
          </a:endParaRPr>
        </a:p>
      </dsp:txBody>
      <dsp:txXfrm>
        <a:off x="8490455" y="82985"/>
        <a:ext cx="2011384" cy="603415"/>
      </dsp:txXfrm>
    </dsp:sp>
    <dsp:sp modelId="{C8429E68-36DD-4F6A-A2F4-7CCDADCEFAD1}">
      <dsp:nvSpPr>
        <dsp:cNvPr id="0" name=""/>
        <dsp:cNvSpPr/>
      </dsp:nvSpPr>
      <dsp:spPr>
        <a:xfrm>
          <a:off x="8491289" y="680827"/>
          <a:ext cx="2009715" cy="2564286"/>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Conclusion</a:t>
          </a:r>
          <a:r>
            <a:rPr lang="en-US" sz="1600" b="0" i="0" kern="1200" baseline="0" dirty="0">
              <a:solidFill>
                <a:schemeClr val="accent3"/>
              </a:solidFill>
              <a:latin typeface="Gill Sans Nova Light" panose="020B0302020104020203" pitchFamily="34" charset="0"/>
              <a:cs typeface="Gill Sans Light" panose="020B0302020104020203" pitchFamily="34" charset="-79"/>
            </a:rPr>
            <a:t> of the Project</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8491289" y="680827"/>
        <a:ext cx="2009715" cy="2564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A43BD-7BA7-4E5D-A265-8169402FCD0E}">
      <dsp:nvSpPr>
        <dsp:cNvPr id="0" name=""/>
        <dsp:cNvSpPr/>
      </dsp:nvSpPr>
      <dsp:spPr>
        <a:xfrm>
          <a:off x="0" y="49314"/>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User Management Module</a:t>
          </a:r>
          <a:endParaRPr lang="en-US" sz="2900" kern="1200" dirty="0">
            <a:latin typeface="Baskerville Old Face" panose="02020602080505020303" pitchFamily="18" charset="77"/>
            <a:ea typeface="Baskerville" panose="02020502070401020303" pitchFamily="18" charset="0"/>
          </a:endParaRPr>
        </a:p>
      </dsp:txBody>
      <dsp:txXfrm>
        <a:off x="35611" y="84925"/>
        <a:ext cx="6100977" cy="658273"/>
      </dsp:txXfrm>
    </dsp:sp>
    <dsp:sp modelId="{854FF2C4-B5C3-4BE7-9008-D94E4F6A0ACE}">
      <dsp:nvSpPr>
        <dsp:cNvPr id="0" name=""/>
        <dsp:cNvSpPr/>
      </dsp:nvSpPr>
      <dsp:spPr>
        <a:xfrm>
          <a:off x="0" y="778809"/>
          <a:ext cx="6172199"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b="0" i="0" kern="1200" dirty="0">
            <a:latin typeface="Gill Sans Nova Light" panose="020B0302020104020203" pitchFamily="34" charset="0"/>
            <a:cs typeface="Gill Sans Light" panose="020B0302020104020203" pitchFamily="34" charset="-79"/>
          </a:endParaRPr>
        </a:p>
      </dsp:txBody>
      <dsp:txXfrm>
        <a:off x="0" y="778809"/>
        <a:ext cx="6172199" cy="480240"/>
      </dsp:txXfrm>
    </dsp:sp>
    <dsp:sp modelId="{F2F10997-5AAF-45AB-8030-8EF8A972A43C}">
      <dsp:nvSpPr>
        <dsp:cNvPr id="0" name=""/>
        <dsp:cNvSpPr/>
      </dsp:nvSpPr>
      <dsp:spPr>
        <a:xfrm>
          <a:off x="0" y="1218340"/>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endParaRPr lang="en-US" sz="2900" kern="1200" dirty="0">
            <a:latin typeface="Baskerville Old Face" panose="02020602080505020303" pitchFamily="18" charset="77"/>
            <a:ea typeface="Baskerville" panose="02020502070401020303" pitchFamily="18" charset="0"/>
          </a:endParaRPr>
        </a:p>
      </dsp:txBody>
      <dsp:txXfrm>
        <a:off x="35611" y="1253951"/>
        <a:ext cx="6100977" cy="658273"/>
      </dsp:txXfrm>
    </dsp:sp>
    <dsp:sp modelId="{2393FE88-09C3-40B9-836B-FEB07CFC61D1}">
      <dsp:nvSpPr>
        <dsp:cNvPr id="0" name=""/>
        <dsp:cNvSpPr/>
      </dsp:nvSpPr>
      <dsp:spPr>
        <a:xfrm>
          <a:off x="0" y="1988544"/>
          <a:ext cx="6172199"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b="0" i="0" kern="1200" dirty="0">
            <a:latin typeface="Gill Sans Nova Light" panose="020B0302020104020203" pitchFamily="34" charset="0"/>
            <a:cs typeface="Gill Sans Light" panose="020B0302020104020203" pitchFamily="34" charset="-79"/>
          </a:endParaRPr>
        </a:p>
      </dsp:txBody>
      <dsp:txXfrm>
        <a:off x="0" y="1988544"/>
        <a:ext cx="6172199" cy="480240"/>
      </dsp:txXfrm>
    </dsp:sp>
    <dsp:sp modelId="{DF3511CC-39B7-4EFC-B90D-B78E47130207}">
      <dsp:nvSpPr>
        <dsp:cNvPr id="0" name=""/>
        <dsp:cNvSpPr/>
      </dsp:nvSpPr>
      <dsp:spPr>
        <a:xfrm>
          <a:off x="0" y="2179474"/>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Exhibition Management Module</a:t>
          </a:r>
        </a:p>
      </dsp:txBody>
      <dsp:txXfrm>
        <a:off x="35611" y="2215085"/>
        <a:ext cx="6100977" cy="658273"/>
      </dsp:txXfrm>
    </dsp:sp>
    <dsp:sp modelId="{836B36AC-F88F-4B23-8BB3-8A67309650FA}">
      <dsp:nvSpPr>
        <dsp:cNvPr id="0" name=""/>
        <dsp:cNvSpPr/>
      </dsp:nvSpPr>
      <dsp:spPr>
        <a:xfrm>
          <a:off x="0" y="3175176"/>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Inventory Management Module</a:t>
          </a:r>
        </a:p>
      </dsp:txBody>
      <dsp:txXfrm>
        <a:off x="35611" y="3210787"/>
        <a:ext cx="6100977" cy="658273"/>
      </dsp:txXfrm>
    </dsp:sp>
    <dsp:sp modelId="{81C06585-B4A6-4537-9B5A-FCB3262948A8}">
      <dsp:nvSpPr>
        <dsp:cNvPr id="0" name=""/>
        <dsp:cNvSpPr/>
      </dsp:nvSpPr>
      <dsp:spPr>
        <a:xfrm>
          <a:off x="0" y="4144130"/>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dirty="0"/>
            <a:t>Gallery Administration Module</a:t>
          </a:r>
          <a:endParaRPr lang="en-IN" sz="2900" kern="1200" dirty="0"/>
        </a:p>
      </dsp:txBody>
      <dsp:txXfrm>
        <a:off x="35611" y="4179741"/>
        <a:ext cx="6100977" cy="658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2/2/2024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4157062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rive.google.com/file/d/1ASG2s5SZFqvcnMgwmpVseLSlPP6rceK/view?usp=sharin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Online Art Gallery</a:t>
            </a:r>
          </a:p>
        </p:txBody>
      </p:sp>
      <p:sp>
        <p:nvSpPr>
          <p:cNvPr id="5" name="Subtitle 4">
            <a:extLst>
              <a:ext uri="{FF2B5EF4-FFF2-40B4-BE49-F238E27FC236}">
                <a16:creationId xmlns:a16="http://schemas.microsoft.com/office/drawing/2014/main" id="{3CF7E3B7-B303-23D7-3552-6AF4E2376E67}"/>
              </a:ext>
            </a:extLst>
          </p:cNvPr>
          <p:cNvSpPr>
            <a:spLocks noGrp="1"/>
          </p:cNvSpPr>
          <p:nvPr>
            <p:ph type="subTitle" idx="1"/>
          </p:nvPr>
        </p:nvSpPr>
        <p:spPr/>
        <p:txBody>
          <a:bodyPr/>
          <a:lstStyle/>
          <a:p>
            <a:r>
              <a:rPr lang="en-IN" dirty="0"/>
              <a:t>KL-Y22</a:t>
            </a:r>
          </a:p>
        </p:txBody>
      </p:sp>
      <p:sp>
        <p:nvSpPr>
          <p:cNvPr id="6" name="TextBox 5">
            <a:extLst>
              <a:ext uri="{FF2B5EF4-FFF2-40B4-BE49-F238E27FC236}">
                <a16:creationId xmlns:a16="http://schemas.microsoft.com/office/drawing/2014/main" id="{5615D2D1-C091-E97F-A8E2-824860B2044D}"/>
              </a:ext>
            </a:extLst>
          </p:cNvPr>
          <p:cNvSpPr txBox="1"/>
          <p:nvPr/>
        </p:nvSpPr>
        <p:spPr>
          <a:xfrm>
            <a:off x="6236898" y="4727275"/>
            <a:ext cx="1742536" cy="646331"/>
          </a:xfrm>
          <a:prstGeom prst="rect">
            <a:avLst/>
          </a:prstGeom>
          <a:noFill/>
        </p:spPr>
        <p:txBody>
          <a:bodyPr wrap="square" rtlCol="0">
            <a:spAutoFit/>
          </a:bodyPr>
          <a:lstStyle/>
          <a:p>
            <a:r>
              <a:rPr lang="en-IN" dirty="0"/>
              <a:t>Section - 22</a:t>
            </a:r>
          </a:p>
          <a:p>
            <a:r>
              <a:rPr lang="en-IN" dirty="0"/>
              <a:t>Team-26</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9788" y="365125"/>
            <a:ext cx="10515600" cy="1325563"/>
          </a:xfrm>
        </p:spPr>
        <p:txBody>
          <a:bodyPr anchor="ctr">
            <a:normAutofit/>
          </a:bodyPr>
          <a:lstStyle/>
          <a:p>
            <a:r>
              <a:rPr lang="en-US" dirty="0"/>
              <a:t>Empathy Interview Questions</a:t>
            </a: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
        <p:nvSpPr>
          <p:cNvPr id="14" name="TextBox 13">
            <a:extLst>
              <a:ext uri="{FF2B5EF4-FFF2-40B4-BE49-F238E27FC236}">
                <a16:creationId xmlns:a16="http://schemas.microsoft.com/office/drawing/2014/main" id="{6C16A70A-C33B-76A5-FB25-8A405C73B53F}"/>
              </a:ext>
            </a:extLst>
          </p:cNvPr>
          <p:cNvSpPr txBox="1"/>
          <p:nvPr/>
        </p:nvSpPr>
        <p:spPr>
          <a:xfrm>
            <a:off x="1017917" y="1906438"/>
            <a:ext cx="10136038" cy="3939540"/>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sz="2800" b="1" dirty="0"/>
              <a:t>How Often did a customer visit the art gallery?</a:t>
            </a:r>
          </a:p>
          <a:p>
            <a:pPr marL="285750" indent="-285750">
              <a:buFont typeface="Arial" panose="020B0604020202020204" pitchFamily="34" charset="0"/>
              <a:buChar char="•"/>
            </a:pPr>
            <a:r>
              <a:rPr lang="en-US" sz="2800" b="1" dirty="0"/>
              <a:t>How does the Online Art Gallery differentiate itself from traditional art galleries</a:t>
            </a:r>
          </a:p>
          <a:p>
            <a:pPr marL="285750" indent="-285750">
              <a:buFont typeface="Arial" panose="020B0604020202020204" pitchFamily="34" charset="0"/>
              <a:buChar char="•"/>
            </a:pPr>
            <a:r>
              <a:rPr lang="en-US" sz="2800" b="1" dirty="0"/>
              <a:t>How do you attract and curate a diverse range of artworks and artists on the Online Art Gallery?</a:t>
            </a:r>
          </a:p>
          <a:p>
            <a:pPr marL="285750" indent="-285750">
              <a:buFont typeface="Arial" panose="020B0604020202020204" pitchFamily="34" charset="0"/>
              <a:buChar char="•"/>
            </a:pPr>
            <a:r>
              <a:rPr lang="en-US" sz="2800" b="1" dirty="0"/>
              <a:t>How do you handle transactions and ensure a secure online purchasing experience for users</a:t>
            </a:r>
            <a:endParaRPr lang="en-IN" sz="2800" b="1" dirty="0"/>
          </a:p>
          <a:p>
            <a:pPr marL="285750" indent="-285750">
              <a:buFont typeface="Arial" panose="020B0604020202020204" pitchFamily="34" charset="0"/>
              <a:buChar char="•"/>
            </a:pPr>
            <a:endParaRPr lang="en-IN" dirty="0"/>
          </a:p>
          <a:p>
            <a:r>
              <a:rPr lang="en-IN" b="1" dirty="0"/>
              <a:t>Empathy Interview </a:t>
            </a:r>
            <a:r>
              <a:rPr lang="en-IN" b="1" dirty="0" err="1"/>
              <a:t>link:</a:t>
            </a:r>
            <a:r>
              <a:rPr lang="en-IN" b="1" dirty="0" err="1">
                <a:hlinkClick r:id="rId2"/>
              </a:rPr>
              <a:t>https</a:t>
            </a:r>
            <a:r>
              <a:rPr lang="en-IN" b="1" dirty="0">
                <a:hlinkClick r:id="rId2"/>
              </a:rPr>
              <a:t>://drive.google.com/file/d/1ASG2s5SZFqvcnMgwmpVseLSlPP6rceK/</a:t>
            </a:r>
            <a:r>
              <a:rPr lang="en-IN" b="1" dirty="0" err="1">
                <a:hlinkClick r:id="rId2"/>
              </a:rPr>
              <a:t>view?usp</a:t>
            </a:r>
            <a:r>
              <a:rPr lang="en-IN" b="1" dirty="0">
                <a:hlinkClick r:id="rId2"/>
              </a:rPr>
              <a:t>=sharing</a:t>
            </a:r>
            <a:endParaRPr lang="en-IN" b="1" dirty="0"/>
          </a:p>
        </p:txBody>
      </p:sp>
    </p:spTree>
    <p:extLst>
      <p:ext uri="{BB962C8B-B14F-4D97-AF65-F5344CB8AC3E}">
        <p14:creationId xmlns:p14="http://schemas.microsoft.com/office/powerpoint/2010/main" val="272221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484632"/>
            <a:ext cx="10515600" cy="1133856"/>
          </a:xfrm>
        </p:spPr>
        <p:txBody>
          <a:bodyPr anchor="ctr">
            <a:normAutofit/>
          </a:bodyPr>
          <a:lstStyle/>
          <a:p>
            <a:r>
              <a:rPr lang="en-US" dirty="0"/>
              <a:t>Question Asked Insights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11</a:t>
            </a:fld>
            <a:endParaRPr lang="en-US"/>
          </a:p>
        </p:txBody>
      </p:sp>
      <p:graphicFrame>
        <p:nvGraphicFramePr>
          <p:cNvPr id="10" name="Content Placeholder 2">
            <a:extLst>
              <a:ext uri="{FF2B5EF4-FFF2-40B4-BE49-F238E27FC236}">
                <a16:creationId xmlns:a16="http://schemas.microsoft.com/office/drawing/2014/main" id="{9520D75A-7733-CBEB-D08C-37E3EED094DF}"/>
              </a:ext>
            </a:extLst>
          </p:cNvPr>
          <p:cNvGraphicFramePr>
            <a:graphicFrameLocks noGrp="1"/>
          </p:cNvGraphicFramePr>
          <p:nvPr>
            <p:ph idx="1"/>
            <p:extLst>
              <p:ext uri="{D42A27DB-BD31-4B8C-83A1-F6EECF244321}">
                <p14:modId xmlns:p14="http://schemas.microsoft.com/office/powerpoint/2010/main" val="2424789811"/>
              </p:ext>
            </p:extLst>
          </p:nvPr>
        </p:nvGraphicFramePr>
        <p:xfrm>
          <a:off x="838200" y="2987040"/>
          <a:ext cx="10515600" cy="3477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099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380999"/>
            <a:ext cx="10515600" cy="1325880"/>
          </a:xfrm>
        </p:spPr>
        <p:txBody>
          <a:bodyPr anchor="ctr">
            <a:normAutofit/>
          </a:bodyPr>
          <a:lstStyle/>
          <a:p>
            <a:r>
              <a:rPr lang="en-US" dirty="0"/>
              <a:t>Question Asked Insights</a:t>
            </a:r>
          </a:p>
        </p:txBody>
      </p:sp>
      <p:pic>
        <p:nvPicPr>
          <p:cNvPr id="8" name="Content Placeholder 7" descr="A white background with black text">
            <a:extLst>
              <a:ext uri="{FF2B5EF4-FFF2-40B4-BE49-F238E27FC236}">
                <a16:creationId xmlns:a16="http://schemas.microsoft.com/office/drawing/2014/main" id="{0EF802F1-0931-310D-4D4D-A0B2D681108F}"/>
              </a:ext>
            </a:extLst>
          </p:cNvPr>
          <p:cNvPicPr>
            <a:picLocks noGrp="1" noChangeAspect="1"/>
          </p:cNvPicPr>
          <p:nvPr>
            <p:ph idx="1"/>
          </p:nvPr>
        </p:nvPicPr>
        <p:blipFill>
          <a:blip r:embed="rId2"/>
          <a:stretch>
            <a:fillRect/>
          </a:stretch>
        </p:blipFill>
        <p:spPr>
          <a:xfrm>
            <a:off x="609600" y="1677924"/>
            <a:ext cx="10972800" cy="4416551"/>
          </a:xfrm>
          <a:noFill/>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117881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380999"/>
            <a:ext cx="10515600" cy="1325880"/>
          </a:xfrm>
        </p:spPr>
        <p:txBody>
          <a:bodyPr anchor="ctr">
            <a:normAutofit/>
          </a:bodyPr>
          <a:lstStyle/>
          <a:p>
            <a:r>
              <a:rPr lang="en-US" dirty="0"/>
              <a:t>Question Asked Insights</a:t>
            </a:r>
          </a:p>
        </p:txBody>
      </p:sp>
      <p:pic>
        <p:nvPicPr>
          <p:cNvPr id="9" name="Content Placeholder 8" descr="A screenshot of a chat&#10;&#10;Description automatically generated">
            <a:extLst>
              <a:ext uri="{FF2B5EF4-FFF2-40B4-BE49-F238E27FC236}">
                <a16:creationId xmlns:a16="http://schemas.microsoft.com/office/drawing/2014/main" id="{DF09FAA1-589D-5C87-EA8C-B146DF524DA3}"/>
              </a:ext>
            </a:extLst>
          </p:cNvPr>
          <p:cNvPicPr>
            <a:picLocks noGrp="1" noChangeAspect="1"/>
          </p:cNvPicPr>
          <p:nvPr>
            <p:ph idx="1"/>
          </p:nvPr>
        </p:nvPicPr>
        <p:blipFill>
          <a:blip r:embed="rId2"/>
          <a:stretch>
            <a:fillRect/>
          </a:stretch>
        </p:blipFill>
        <p:spPr>
          <a:xfrm>
            <a:off x="620550" y="1600200"/>
            <a:ext cx="10950900" cy="4572000"/>
          </a:xfrm>
          <a:noFill/>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spTree>
    <p:extLst>
      <p:ext uri="{BB962C8B-B14F-4D97-AF65-F5344CB8AC3E}">
        <p14:creationId xmlns:p14="http://schemas.microsoft.com/office/powerpoint/2010/main" val="155262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a:xfrm>
            <a:off x="838200" y="380999"/>
            <a:ext cx="10515600" cy="1325880"/>
          </a:xfrm>
        </p:spPr>
        <p:txBody>
          <a:bodyPr anchor="ctr">
            <a:normAutofit/>
          </a:bodyPr>
          <a:lstStyle/>
          <a:p>
            <a:r>
              <a:rPr lang="en-US" dirty="0"/>
              <a:t>Persona</a:t>
            </a:r>
          </a:p>
        </p:txBody>
      </p:sp>
      <p:pic>
        <p:nvPicPr>
          <p:cNvPr id="6" name="Picture 5">
            <a:extLst>
              <a:ext uri="{FF2B5EF4-FFF2-40B4-BE49-F238E27FC236}">
                <a16:creationId xmlns:a16="http://schemas.microsoft.com/office/drawing/2014/main" id="{D367A8C1-D78C-ACFD-C09A-848FBDD29BB6}"/>
              </a:ext>
            </a:extLst>
          </p:cNvPr>
          <p:cNvPicPr>
            <a:picLocks noChangeAspect="1"/>
          </p:cNvPicPr>
          <p:nvPr/>
        </p:nvPicPr>
        <p:blipFill>
          <a:blip r:embed="rId2"/>
          <a:stretch>
            <a:fillRect/>
          </a:stretch>
        </p:blipFill>
        <p:spPr>
          <a:xfrm>
            <a:off x="2253983" y="1600200"/>
            <a:ext cx="7684033" cy="4572000"/>
          </a:xfrm>
          <a:prstGeom prst="rect">
            <a:avLst/>
          </a:prstGeom>
          <a:noFill/>
        </p:spPr>
      </p:pic>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Tree>
    <p:extLst>
      <p:ext uri="{BB962C8B-B14F-4D97-AF65-F5344CB8AC3E}">
        <p14:creationId xmlns:p14="http://schemas.microsoft.com/office/powerpoint/2010/main" val="5889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80999"/>
            <a:ext cx="10515600" cy="1325880"/>
          </a:xfrm>
        </p:spPr>
        <p:txBody>
          <a:bodyPr anchor="ctr">
            <a:normAutofit/>
          </a:bodyPr>
          <a:lstStyle/>
          <a:p>
            <a:r>
              <a:rPr lang="en-US" dirty="0"/>
              <a:t>Customer Journey Map</a:t>
            </a:r>
          </a:p>
        </p:txBody>
      </p:sp>
      <p:pic>
        <p:nvPicPr>
          <p:cNvPr id="4" name="Picture 3">
            <a:extLst>
              <a:ext uri="{FF2B5EF4-FFF2-40B4-BE49-F238E27FC236}">
                <a16:creationId xmlns:a16="http://schemas.microsoft.com/office/drawing/2014/main" id="{E77B65FE-720A-E7D5-58ED-D5EE7CD96C58}"/>
              </a:ext>
            </a:extLst>
          </p:cNvPr>
          <p:cNvPicPr>
            <a:picLocks noChangeAspect="1"/>
          </p:cNvPicPr>
          <p:nvPr/>
        </p:nvPicPr>
        <p:blipFill>
          <a:blip r:embed="rId2"/>
          <a:stretch>
            <a:fillRect/>
          </a:stretch>
        </p:blipFill>
        <p:spPr>
          <a:xfrm>
            <a:off x="1179872" y="1600200"/>
            <a:ext cx="9832256" cy="4572000"/>
          </a:xfrm>
          <a:prstGeom prst="rect">
            <a:avLst/>
          </a:prstGeom>
          <a:noFill/>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Tree>
    <p:extLst>
      <p:ext uri="{BB962C8B-B14F-4D97-AF65-F5344CB8AC3E}">
        <p14:creationId xmlns:p14="http://schemas.microsoft.com/office/powerpoint/2010/main" val="81368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381000" y="381000"/>
            <a:ext cx="11430000" cy="1325563"/>
          </a:xfrm>
        </p:spPr>
        <p:txBody>
          <a:bodyPr anchor="ctr">
            <a:normAutofit/>
          </a:bodyPr>
          <a:lstStyle/>
          <a:p>
            <a:r>
              <a:rPr lang="en-US" dirty="0"/>
              <a:t>Prototype</a:t>
            </a:r>
          </a:p>
        </p:txBody>
      </p:sp>
      <p:pic>
        <p:nvPicPr>
          <p:cNvPr id="7" name="Content Placeholder 6" descr="A screenshot of a computer&#10;&#10;Description automatically generated">
            <a:extLst>
              <a:ext uri="{FF2B5EF4-FFF2-40B4-BE49-F238E27FC236}">
                <a16:creationId xmlns:a16="http://schemas.microsoft.com/office/drawing/2014/main" id="{0A347521-A745-D163-8088-0FD796B0FB6B}"/>
              </a:ext>
            </a:extLst>
          </p:cNvPr>
          <p:cNvPicPr>
            <a:picLocks noGrp="1" noChangeAspect="1"/>
          </p:cNvPicPr>
          <p:nvPr>
            <p:ph sz="half" idx="1"/>
          </p:nvPr>
        </p:nvPicPr>
        <p:blipFill>
          <a:blip r:embed="rId2"/>
          <a:stretch>
            <a:fillRect/>
          </a:stretch>
        </p:blipFill>
        <p:spPr>
          <a:xfrm>
            <a:off x="838200" y="3450592"/>
            <a:ext cx="5181600" cy="1904238"/>
          </a:xfrm>
          <a:noFill/>
        </p:spPr>
      </p:pic>
      <p:pic>
        <p:nvPicPr>
          <p:cNvPr id="9" name="Content Placeholder 8" descr="A screenshot of a video game&#10;&#10;Description automatically generated">
            <a:extLst>
              <a:ext uri="{FF2B5EF4-FFF2-40B4-BE49-F238E27FC236}">
                <a16:creationId xmlns:a16="http://schemas.microsoft.com/office/drawing/2014/main" id="{7AE29F2F-DFB8-49C9-7006-158E9D429DBC}"/>
              </a:ext>
            </a:extLst>
          </p:cNvPr>
          <p:cNvPicPr>
            <a:picLocks noGrp="1" noChangeAspect="1"/>
          </p:cNvPicPr>
          <p:nvPr>
            <p:ph sz="half" idx="2"/>
          </p:nvPr>
        </p:nvPicPr>
        <p:blipFill>
          <a:blip r:embed="rId3"/>
          <a:stretch>
            <a:fillRect/>
          </a:stretch>
        </p:blipFill>
        <p:spPr>
          <a:xfrm>
            <a:off x="6336368" y="2628900"/>
            <a:ext cx="4853263" cy="3548063"/>
          </a:xfrm>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16</a:t>
            </a:fld>
            <a:endParaRPr lang="en-US"/>
          </a:p>
        </p:txBody>
      </p:sp>
    </p:spTree>
    <p:extLst>
      <p:ext uri="{BB962C8B-B14F-4D97-AF65-F5344CB8AC3E}">
        <p14:creationId xmlns:p14="http://schemas.microsoft.com/office/powerpoint/2010/main" val="227961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377440"/>
            <a:ext cx="7744968" cy="2971800"/>
          </a:xfrm>
        </p:spPr>
        <p:txBody>
          <a:bodyPr>
            <a:normAutofit fontScale="92500" lnSpcReduction="20000"/>
          </a:bodyPr>
          <a:lstStyle/>
          <a:p>
            <a:pPr marL="0" indent="0">
              <a:lnSpc>
                <a:spcPct val="100000"/>
              </a:lnSpc>
              <a:buNone/>
            </a:pPr>
            <a:endParaRPr lang="en-US" dirty="0">
              <a:solidFill>
                <a:schemeClr val="accent3"/>
              </a:solidFill>
              <a:cs typeface="Calibri"/>
            </a:endParaRPr>
          </a:p>
          <a:p>
            <a:pPr marL="0" indent="0">
              <a:lnSpc>
                <a:spcPct val="100000"/>
              </a:lnSpc>
              <a:buNone/>
            </a:pPr>
            <a:r>
              <a:rPr lang="en-US" dirty="0">
                <a:solidFill>
                  <a:schemeClr val="accent3"/>
                </a:solidFill>
                <a:cs typeface="Calibri"/>
              </a:rPr>
              <a:t>In conclusion, the Online Art Gallery stands as a transformative platform that transcends the boundaries of traditional art galleries, offering a digital space where artists can showcase their creations to a global audience and art enthusiasts can explore and purchase artworks conveniently. By addressing the limitations of physical galleries, the Online Art Gallery promotes accessibility, fosters exposure for emerging artists, and cultivates a vibrant online community centered around art appreciation and acquisition. With its emphasis on convenience, authenticity, and connectivity, the platform serves as a testament to the evolving landscape of art in the digital age, enriching the cultural experience for artists and art lovers alike.</a:t>
            </a: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753739" y="1502229"/>
            <a:ext cx="3984171" cy="3694921"/>
          </a:xfrm>
        </p:spPr>
        <p:txBody>
          <a:bodyPr>
            <a:normAutofit fontScale="92500" lnSpcReduction="10000"/>
          </a:bodyPr>
          <a:lstStyle/>
          <a:p>
            <a:r>
              <a:rPr lang="en-US" b="1" dirty="0"/>
              <a:t>By </a:t>
            </a:r>
          </a:p>
          <a:p>
            <a:r>
              <a:rPr lang="en-US" b="1" dirty="0"/>
              <a:t>Team Lead : Sharmila</a:t>
            </a:r>
          </a:p>
          <a:p>
            <a:r>
              <a:rPr lang="en-US" b="1" dirty="0"/>
              <a:t>Navadeep</a:t>
            </a:r>
          </a:p>
          <a:p>
            <a:r>
              <a:rPr lang="en-US" b="1" dirty="0"/>
              <a:t>Sanjeev</a:t>
            </a:r>
          </a:p>
          <a:p>
            <a:r>
              <a:rPr lang="en-US" b="1" dirty="0"/>
              <a:t>Team-26</a:t>
            </a:r>
          </a:p>
          <a:p>
            <a:r>
              <a:rPr lang="en-US" b="1"/>
              <a:t>  </a:t>
            </a:r>
            <a:r>
              <a:rPr lang="en-US" b="1" dirty="0"/>
              <a:t>From Section -22</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fontScale="90000"/>
          </a:bodyPr>
          <a:lstStyle/>
          <a:p>
            <a:r>
              <a:rPr lang="en-US" dirty="0">
                <a:solidFill>
                  <a:schemeClr val="accent3"/>
                </a:solidFill>
                <a:latin typeface="Baskerville Old Face" panose="02020602080505020303" pitchFamily="18" charset="77"/>
              </a:rPr>
              <a:t>Team Members</a:t>
            </a:r>
            <a:br>
              <a:rPr lang="en-US" dirty="0">
                <a:solidFill>
                  <a:schemeClr val="accent3"/>
                </a:solidFill>
                <a:latin typeface="Baskerville Old Face" panose="02020602080505020303" pitchFamily="18" charset="77"/>
              </a:rPr>
            </a:b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548113" y="1794294"/>
            <a:ext cx="4384807" cy="4707090"/>
          </a:xfrm>
        </p:spPr>
        <p:txBody>
          <a:bodyPr vert="horz" lIns="91440" tIns="45720" rIns="91440" bIns="45720" rtlCol="0" anchor="t">
            <a:normAutofit/>
          </a:bodyPr>
          <a:lstStyle/>
          <a:p>
            <a:r>
              <a:rPr lang="en-US" dirty="0">
                <a:latin typeface="Gill Sans Nova Light" panose="020B0302020104020203" pitchFamily="34" charset="0"/>
                <a:cs typeface="Calibri"/>
              </a:rPr>
              <a:t>       </a:t>
            </a:r>
            <a:r>
              <a:rPr lang="en-US" dirty="0">
                <a:solidFill>
                  <a:schemeClr val="accent3"/>
                </a:solidFill>
                <a:latin typeface="Gill Sans Nova Light" panose="020B0302020104020203" pitchFamily="34" charset="0"/>
                <a:cs typeface="Calibri"/>
              </a:rPr>
              <a:t>ID                 Name</a:t>
            </a:r>
          </a:p>
          <a:p>
            <a:r>
              <a:rPr lang="en-US" dirty="0">
                <a:solidFill>
                  <a:schemeClr val="accent3"/>
                </a:solidFill>
                <a:latin typeface="Gill Sans Nova Light" panose="020B0302020104020203" pitchFamily="34" charset="0"/>
                <a:cs typeface="Calibri"/>
              </a:rPr>
              <a:t>2200030032      B. Sai Navadeep</a:t>
            </a:r>
          </a:p>
          <a:p>
            <a:r>
              <a:rPr lang="en-US" dirty="0">
                <a:latin typeface="Gill Sans Nova Light" panose="020B0302020104020203" pitchFamily="34" charset="0"/>
                <a:cs typeface="Calibri"/>
              </a:rPr>
              <a:t>2200030049      S. Sanjeev</a:t>
            </a:r>
          </a:p>
          <a:p>
            <a:r>
              <a:rPr lang="en-US" dirty="0">
                <a:solidFill>
                  <a:schemeClr val="accent3"/>
                </a:solidFill>
                <a:latin typeface="Gill Sans Nova Light" panose="020B0302020104020203" pitchFamily="34" charset="0"/>
                <a:cs typeface="Calibri"/>
              </a:rPr>
              <a:t>2200030218      Sharmila Shaik</a:t>
            </a:r>
          </a:p>
          <a:p>
            <a:endParaRPr lang="en-US" dirty="0">
              <a:latin typeface="Gill Sans Nova Light" panose="020B0302020104020203" pitchFamily="34" charset="0"/>
              <a:cs typeface="Calibri"/>
            </a:endParaRPr>
          </a:p>
          <a:p>
            <a:r>
              <a:rPr lang="en-US" b="1" dirty="0">
                <a:solidFill>
                  <a:schemeClr val="accent3"/>
                </a:solidFill>
                <a:latin typeface="Gill Sans Nova Light" panose="020B0302020104020203" pitchFamily="34" charset="0"/>
                <a:cs typeface="Calibri"/>
              </a:rPr>
              <a:t>Team Mentor :- </a:t>
            </a: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t>Online Art Gallery</a:t>
            </a: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3</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3532598292"/>
              </p:ext>
            </p:extLst>
          </p:nvPr>
        </p:nvGraphicFramePr>
        <p:xfrm>
          <a:off x="838200" y="2990850"/>
          <a:ext cx="10515600" cy="347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8E87D37-CABE-C467-58BD-1C5000828296}"/>
              </a:ext>
            </a:extLst>
          </p:cNvPr>
          <p:cNvSpPr txBox="1"/>
          <p:nvPr/>
        </p:nvSpPr>
        <p:spPr>
          <a:xfrm>
            <a:off x="9663020" y="3170207"/>
            <a:ext cx="1552754" cy="369332"/>
          </a:xfrm>
          <a:prstGeom prst="rect">
            <a:avLst/>
          </a:prstGeom>
          <a:noFill/>
        </p:spPr>
        <p:txBody>
          <a:bodyPr wrap="square" rtlCol="0">
            <a:spAutoFit/>
          </a:bodyPr>
          <a:lstStyle/>
          <a:p>
            <a:r>
              <a:rPr lang="en-US" sz="1800" dirty="0">
                <a:solidFill>
                  <a:schemeClr val="bg1"/>
                </a:solidFill>
              </a:rPr>
              <a:t>Conclusion</a:t>
            </a:r>
            <a:endParaRPr lang="en-IN" dirty="0">
              <a:solidFill>
                <a:schemeClr val="bg1"/>
              </a:solidFill>
            </a:endParaRPr>
          </a:p>
        </p:txBody>
      </p:sp>
    </p:spTree>
    <p:extLst>
      <p:ext uri="{BB962C8B-B14F-4D97-AF65-F5344CB8AC3E}">
        <p14:creationId xmlns:p14="http://schemas.microsoft.com/office/powerpoint/2010/main" val="361905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lstStyle/>
          <a:p>
            <a:pPr algn="l"/>
            <a:r>
              <a:rPr lang="en-US" b="0" i="0" dirty="0">
                <a:solidFill>
                  <a:srgbClr val="4A3A1C"/>
                </a:solidFill>
                <a:effectLst/>
                <a:latin typeface="Söhne"/>
              </a:rPr>
              <a:t>The Online Art Gallery is a digital platform designed to serve as a virtual art gallery, showcasing a diverse range of artworks. It aims to bridge the gap between artists and art enthusiasts by providing a curated collection of paintings, sculptures, photographs, digital art, and other forms of visual art. The platform facilitates art sales and transactions, fostering a vibrant online community for art appreciation and acquisition</a:t>
            </a:r>
            <a:r>
              <a:rPr lang="en-US" b="0" i="0" dirty="0">
                <a:solidFill>
                  <a:srgbClr val="D1D5DB"/>
                </a:solidFill>
                <a:effectLst/>
                <a:latin typeface="Söhne"/>
              </a:rPr>
              <a:t>.</a:t>
            </a:r>
          </a:p>
          <a:p>
            <a:endParaRPr lang="en-US" dirty="0"/>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043930" y="759125"/>
            <a:ext cx="4888990" cy="1545163"/>
          </a:xfrm>
        </p:spPr>
        <p:txBody>
          <a:bodyPr>
            <a:normAutofit/>
          </a:bodyPr>
          <a:lstStyle/>
          <a:p>
            <a:r>
              <a:rPr lang="en-US" dirty="0">
                <a:solidFill>
                  <a:schemeClr val="accent3"/>
                </a:solidFill>
                <a:latin typeface="Baskerville Old Face" panose="02020602080505020303" pitchFamily="18" charset="77"/>
              </a:rPr>
              <a:t>Necessity of Online Art Gallery</a:t>
            </a: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41079" y="2122098"/>
            <a:ext cx="3922777" cy="4379286"/>
          </a:xfrm>
        </p:spPr>
        <p:txBody>
          <a:bodyPr vert="horz" lIns="91440" tIns="45720" rIns="91440" bIns="45720" rtlCol="0" anchor="t">
            <a:normAutofit/>
          </a:bodyPr>
          <a:lstStyle/>
          <a:p>
            <a:r>
              <a:rPr lang="en-IN" b="0" i="0" dirty="0">
                <a:solidFill>
                  <a:srgbClr val="4A3A1C"/>
                </a:solidFill>
                <a:effectLst/>
                <a:latin typeface="Söhne"/>
              </a:rPr>
              <a:t>Accessibility</a:t>
            </a:r>
          </a:p>
          <a:p>
            <a:r>
              <a:rPr lang="en-IN" b="0" i="0" dirty="0">
                <a:solidFill>
                  <a:srgbClr val="4A3A1C"/>
                </a:solidFill>
                <a:effectLst/>
                <a:latin typeface="Söhne"/>
              </a:rPr>
              <a:t>Exposure</a:t>
            </a:r>
          </a:p>
          <a:p>
            <a:r>
              <a:rPr lang="en-IN" b="0" i="0" dirty="0">
                <a:solidFill>
                  <a:srgbClr val="4A3A1C"/>
                </a:solidFill>
                <a:effectLst/>
                <a:latin typeface="Söhne"/>
              </a:rPr>
              <a:t> Convenience </a:t>
            </a:r>
          </a:p>
          <a:p>
            <a:r>
              <a:rPr lang="en-IN" b="0" i="0" dirty="0">
                <a:solidFill>
                  <a:srgbClr val="4A3A1C"/>
                </a:solidFill>
                <a:effectLst/>
                <a:latin typeface="Söhne"/>
              </a:rPr>
              <a:t>Community</a:t>
            </a:r>
          </a:p>
          <a:p>
            <a:r>
              <a:rPr lang="en-IN" b="0" i="0" dirty="0">
                <a:solidFill>
                  <a:srgbClr val="4A3A1C"/>
                </a:solidFill>
                <a:effectLst/>
                <a:latin typeface="Söhne"/>
              </a:rPr>
              <a:t> Global</a:t>
            </a:r>
            <a:endParaRPr lang="en-US" b="1" dirty="0">
              <a:solidFill>
                <a:srgbClr val="4A3A1C"/>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342411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kern="1200" dirty="0">
                <a:latin typeface="+mj-lt"/>
                <a:ea typeface="+mj-ea"/>
                <a:cs typeface="+mj-cs"/>
              </a:rPr>
              <a:t>Online Art Gallery</a:t>
            </a:r>
          </a:p>
        </p:txBody>
      </p:sp>
      <p:sp>
        <p:nvSpPr>
          <p:cNvPr id="3" name="TextBox 2">
            <a:extLst>
              <a:ext uri="{FF2B5EF4-FFF2-40B4-BE49-F238E27FC236}">
                <a16:creationId xmlns:a16="http://schemas.microsoft.com/office/drawing/2014/main" id="{F8E87D37-CABE-C467-58BD-1C5000828296}"/>
              </a:ext>
            </a:extLst>
          </p:cNvPr>
          <p:cNvSpPr txBox="1"/>
          <p:nvPr/>
        </p:nvSpPr>
        <p:spPr>
          <a:xfrm>
            <a:off x="624128" y="2195422"/>
            <a:ext cx="3932237" cy="3811588"/>
          </a:xfrm>
          <a:prstGeom prst="rect">
            <a:avLst/>
          </a:prstGeom>
        </p:spPr>
        <p:txBody>
          <a:bodyPr vert="horz" lIns="91440" tIns="45720" rIns="91440" bIns="45720" rtlCol="0">
            <a:normAutofit/>
          </a:bodyPr>
          <a:lstStyle/>
          <a:p>
            <a:pPr>
              <a:lnSpc>
                <a:spcPct val="90000"/>
              </a:lnSpc>
              <a:spcBef>
                <a:spcPts val="1000"/>
              </a:spcBef>
              <a:buClr>
                <a:srgbClr val="73292A"/>
              </a:buClr>
            </a:pPr>
            <a:endParaRPr lang="en-US" sz="1600" kern="1200" dirty="0">
              <a:solidFill>
                <a:schemeClr val="accent3"/>
              </a:solidFill>
              <a:latin typeface="+mn-lt"/>
              <a:ea typeface="+mn-ea"/>
              <a:cs typeface="+mn-cs"/>
            </a:endParaRP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1"/>
          </p:nvPr>
        </p:nvSpPr>
        <p:spPr>
          <a:xfrm>
            <a:off x="228600" y="6356350"/>
            <a:ext cx="4114800" cy="365125"/>
          </a:xfrm>
        </p:spPr>
        <p:txBody>
          <a:bodyPr vert="horz" lIns="91440" tIns="45720" rIns="91440" bIns="45720" rtlCol="0" anchor="ctr">
            <a:normAutofit/>
          </a:bodyPr>
          <a:lstStyle/>
          <a:p>
            <a:pPr>
              <a:spcAft>
                <a:spcPts val="600"/>
              </a:spcAft>
            </a:pPr>
            <a:r>
              <a:rPr lang="en-US" kern="1200">
                <a:latin typeface="Gill Sans Nova Light" panose="020F0302020204030204" pitchFamily="34" charset="0"/>
                <a:ea typeface="+mn-ea"/>
                <a:cs typeface="Gill Sans Nova Light" panose="020F0302020204030204" pitchFamily="34" charset="0"/>
              </a:rPr>
              <a:t>Presentation title</a:t>
            </a:r>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2"/>
          </p:nvPr>
        </p:nvSpPr>
        <p:spPr>
          <a:xfrm>
            <a:off x="9208008"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6</a:t>
            </a:fld>
            <a:endParaRPr lang="en-US"/>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2304404141"/>
              </p:ext>
            </p:extLst>
          </p:nvPr>
        </p:nvGraphicFramePr>
        <p:xfrm>
          <a:off x="5324655" y="754511"/>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5F2EC23-721D-2228-0088-37B1F3BE0135}"/>
              </a:ext>
            </a:extLst>
          </p:cNvPr>
          <p:cNvSpPr txBox="1"/>
          <p:nvPr/>
        </p:nvSpPr>
        <p:spPr>
          <a:xfrm>
            <a:off x="5650302" y="2057400"/>
            <a:ext cx="5520906" cy="461665"/>
          </a:xfrm>
          <a:prstGeom prst="rect">
            <a:avLst/>
          </a:prstGeom>
          <a:noFill/>
        </p:spPr>
        <p:txBody>
          <a:bodyPr wrap="square" rtlCol="0">
            <a:spAutoFit/>
          </a:bodyPr>
          <a:lstStyle/>
          <a:p>
            <a:pPr algn="ctr"/>
            <a:r>
              <a:rPr lang="en-IN" sz="2400" dirty="0">
                <a:solidFill>
                  <a:schemeClr val="bg1"/>
                </a:solidFill>
              </a:rPr>
              <a:t>      Artwork </a:t>
            </a:r>
            <a:r>
              <a:rPr lang="en-IN" sz="2400" dirty="0" err="1">
                <a:solidFill>
                  <a:schemeClr val="bg1"/>
                </a:solidFill>
              </a:rPr>
              <a:t>Catlog</a:t>
            </a:r>
            <a:r>
              <a:rPr lang="en-IN" sz="2400" dirty="0">
                <a:solidFill>
                  <a:schemeClr val="bg1"/>
                </a:solidFill>
              </a:rPr>
              <a:t> Module </a:t>
            </a:r>
          </a:p>
        </p:txBody>
      </p:sp>
      <p:sp>
        <p:nvSpPr>
          <p:cNvPr id="8" name="TextBox 7">
            <a:extLst>
              <a:ext uri="{FF2B5EF4-FFF2-40B4-BE49-F238E27FC236}">
                <a16:creationId xmlns:a16="http://schemas.microsoft.com/office/drawing/2014/main" id="{FC44FA5C-6222-C3D8-297F-33034900FE8A}"/>
              </a:ext>
            </a:extLst>
          </p:cNvPr>
          <p:cNvSpPr txBox="1"/>
          <p:nvPr/>
        </p:nvSpPr>
        <p:spPr>
          <a:xfrm>
            <a:off x="695146" y="2222073"/>
            <a:ext cx="4076880" cy="707886"/>
          </a:xfrm>
          <a:prstGeom prst="rect">
            <a:avLst/>
          </a:prstGeom>
          <a:noFill/>
        </p:spPr>
        <p:txBody>
          <a:bodyPr wrap="square" rtlCol="0">
            <a:spAutoFit/>
          </a:bodyPr>
          <a:lstStyle/>
          <a:p>
            <a:r>
              <a:rPr lang="en-IN" sz="4000" dirty="0">
                <a:solidFill>
                  <a:srgbClr val="4A3A1C"/>
                </a:solidFill>
              </a:rPr>
              <a:t>Modules of SDP</a:t>
            </a:r>
          </a:p>
        </p:txBody>
      </p:sp>
    </p:spTree>
    <p:extLst>
      <p:ext uri="{BB962C8B-B14F-4D97-AF65-F5344CB8AC3E}">
        <p14:creationId xmlns:p14="http://schemas.microsoft.com/office/powerpoint/2010/main" val="76898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Empathy</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62BB8F72-6189-7115-D702-F164951C9549}"/>
              </a:ext>
            </a:extLst>
          </p:cNvPr>
          <p:cNvSpPr txBox="1"/>
          <p:nvPr/>
        </p:nvSpPr>
        <p:spPr>
          <a:xfrm>
            <a:off x="5313872" y="1932317"/>
            <a:ext cx="6411784" cy="3693319"/>
          </a:xfrm>
          <a:prstGeom prst="rect">
            <a:avLst/>
          </a:prstGeom>
          <a:noFill/>
        </p:spPr>
        <p:txBody>
          <a:bodyPr wrap="square" rtlCol="0">
            <a:spAutoFit/>
          </a:bodyPr>
          <a:lstStyle/>
          <a:p>
            <a:pPr algn="l">
              <a:buFont typeface="Arial" panose="020B0604020202020204" pitchFamily="34" charset="0"/>
              <a:buChar char="•"/>
            </a:pPr>
            <a:r>
              <a:rPr lang="en-US" b="1" i="0" dirty="0">
                <a:solidFill>
                  <a:srgbClr val="C6C1B8"/>
                </a:solidFill>
                <a:effectLst/>
                <a:latin typeface="Söhne"/>
              </a:rPr>
              <a:t>Artists feel empowered and supported as they have a platform to exhibit their work and connect with a global audience, enhancing their visibility and opportunities for recognition.</a:t>
            </a:r>
          </a:p>
          <a:p>
            <a:pPr algn="l">
              <a:buFont typeface="Arial" panose="020B0604020202020204" pitchFamily="34" charset="0"/>
              <a:buChar char="•"/>
            </a:pPr>
            <a:endParaRPr lang="en-US" b="1" i="0" dirty="0">
              <a:solidFill>
                <a:srgbClr val="C6C1B8"/>
              </a:solidFill>
              <a:effectLst/>
              <a:latin typeface="Söhne"/>
            </a:endParaRPr>
          </a:p>
          <a:p>
            <a:pPr algn="l">
              <a:buFont typeface="Arial" panose="020B0604020202020204" pitchFamily="34" charset="0"/>
              <a:buChar char="•"/>
            </a:pPr>
            <a:r>
              <a:rPr lang="en-US" b="1" i="0" dirty="0">
                <a:solidFill>
                  <a:srgbClr val="C6C1B8"/>
                </a:solidFill>
                <a:effectLst/>
                <a:latin typeface="Söhne"/>
              </a:rPr>
              <a:t>Art enthusiasts experience greater accessibility and convenience in discovering and acquiring artworks that resonate with them, enriching their personal collections and fostering a deeper appreciation for art.</a:t>
            </a:r>
          </a:p>
          <a:p>
            <a:pPr algn="l"/>
            <a:endParaRPr lang="en-US" b="1" i="0" dirty="0">
              <a:solidFill>
                <a:srgbClr val="C6C1B8"/>
              </a:solidFill>
              <a:effectLst/>
              <a:latin typeface="Söhne"/>
            </a:endParaRPr>
          </a:p>
          <a:p>
            <a:pPr algn="l">
              <a:buFont typeface="Arial" panose="020B0604020202020204" pitchFamily="34" charset="0"/>
              <a:buChar char="•"/>
            </a:pPr>
            <a:r>
              <a:rPr lang="en-US" b="1" i="0" dirty="0">
                <a:solidFill>
                  <a:srgbClr val="C6C1B8"/>
                </a:solidFill>
                <a:effectLst/>
                <a:latin typeface="Söhne"/>
              </a:rPr>
              <a:t>The Online Art Gallery cultivates a sense of community among artists and art enthusiasts, facilitating interactions, collaborations, and discussions around art, thereby enriching the overall cultural landscape.</a:t>
            </a:r>
          </a:p>
        </p:txBody>
      </p:sp>
    </p:spTree>
    <p:extLst>
      <p:ext uri="{BB962C8B-B14F-4D97-AF65-F5344CB8AC3E}">
        <p14:creationId xmlns:p14="http://schemas.microsoft.com/office/powerpoint/2010/main" val="298561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80999"/>
            <a:ext cx="10515600" cy="1325880"/>
          </a:xfrm>
        </p:spPr>
        <p:txBody>
          <a:bodyPr anchor="ctr">
            <a:normAutofit/>
          </a:bodyPr>
          <a:lstStyle/>
          <a:p>
            <a:r>
              <a:rPr lang="en-US" dirty="0"/>
              <a:t>Empathy Map</a:t>
            </a:r>
          </a:p>
        </p:txBody>
      </p:sp>
      <p:pic>
        <p:nvPicPr>
          <p:cNvPr id="4" name="Picture 3">
            <a:extLst>
              <a:ext uri="{FF2B5EF4-FFF2-40B4-BE49-F238E27FC236}">
                <a16:creationId xmlns:a16="http://schemas.microsoft.com/office/drawing/2014/main" id="{C5F6652E-72CE-CFD0-79D8-396784634C84}"/>
              </a:ext>
            </a:extLst>
          </p:cNvPr>
          <p:cNvPicPr>
            <a:picLocks noChangeAspect="1"/>
          </p:cNvPicPr>
          <p:nvPr/>
        </p:nvPicPr>
        <p:blipFill>
          <a:blip r:embed="rId2"/>
          <a:stretch>
            <a:fillRect/>
          </a:stretch>
        </p:blipFill>
        <p:spPr>
          <a:xfrm>
            <a:off x="1864234" y="1304926"/>
            <a:ext cx="8394192" cy="5429733"/>
          </a:xfrm>
          <a:prstGeom prst="rect">
            <a:avLst/>
          </a:prstGeom>
          <a:noFill/>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566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C656-4ADC-6B50-ABE0-EA9AEFB1D959}"/>
              </a:ext>
            </a:extLst>
          </p:cNvPr>
          <p:cNvSpPr>
            <a:spLocks noGrp="1"/>
          </p:cNvSpPr>
          <p:nvPr>
            <p:ph type="title"/>
          </p:nvPr>
        </p:nvSpPr>
        <p:spPr>
          <a:xfrm>
            <a:off x="381000" y="381000"/>
            <a:ext cx="11430000" cy="1325563"/>
          </a:xfrm>
        </p:spPr>
        <p:txBody>
          <a:bodyPr anchor="ctr">
            <a:normAutofit/>
          </a:bodyPr>
          <a:lstStyle/>
          <a:p>
            <a:r>
              <a:rPr lang="en-IN" dirty="0"/>
              <a:t>Empathy Interview</a:t>
            </a:r>
          </a:p>
        </p:txBody>
      </p:sp>
      <p:pic>
        <p:nvPicPr>
          <p:cNvPr id="7" name="Content Placeholder 6">
            <a:extLst>
              <a:ext uri="{FF2B5EF4-FFF2-40B4-BE49-F238E27FC236}">
                <a16:creationId xmlns:a16="http://schemas.microsoft.com/office/drawing/2014/main" id="{892B9D93-99E5-3597-6F89-78625B91B31C}"/>
              </a:ext>
            </a:extLst>
          </p:cNvPr>
          <p:cNvPicPr>
            <a:picLocks noGrp="1" noChangeAspect="1"/>
          </p:cNvPicPr>
          <p:nvPr>
            <p:ph sz="half" idx="1"/>
          </p:nvPr>
        </p:nvPicPr>
        <p:blipFill rotWithShape="1">
          <a:blip r:embed="rId2"/>
          <a:srcRect r="17862" b="-1"/>
          <a:stretch/>
        </p:blipFill>
        <p:spPr>
          <a:xfrm>
            <a:off x="838200" y="2628461"/>
            <a:ext cx="5341550" cy="3658039"/>
          </a:xfrm>
          <a:noFill/>
        </p:spPr>
      </p:pic>
      <p:pic>
        <p:nvPicPr>
          <p:cNvPr id="9" name="Content Placeholder 8">
            <a:extLst>
              <a:ext uri="{FF2B5EF4-FFF2-40B4-BE49-F238E27FC236}">
                <a16:creationId xmlns:a16="http://schemas.microsoft.com/office/drawing/2014/main" id="{54963FBC-92B0-6D4A-39E8-295FD0A63D40}"/>
              </a:ext>
            </a:extLst>
          </p:cNvPr>
          <p:cNvPicPr>
            <a:picLocks noGrp="1" noChangeAspect="1"/>
          </p:cNvPicPr>
          <p:nvPr>
            <p:ph sz="half" idx="2"/>
          </p:nvPr>
        </p:nvPicPr>
        <p:blipFill>
          <a:blip r:embed="rId3"/>
          <a:stretch>
            <a:fillRect/>
          </a:stretch>
        </p:blipFill>
        <p:spPr>
          <a:xfrm>
            <a:off x="6283380" y="2628460"/>
            <a:ext cx="2795917" cy="3727890"/>
          </a:xfrm>
        </p:spPr>
      </p:pic>
      <p:sp>
        <p:nvSpPr>
          <p:cNvPr id="3" name="Footer Placeholder 2">
            <a:extLst>
              <a:ext uri="{FF2B5EF4-FFF2-40B4-BE49-F238E27FC236}">
                <a16:creationId xmlns:a16="http://schemas.microsoft.com/office/drawing/2014/main" id="{637EF23C-E43D-9D36-942C-F21D4216E294}"/>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971F0828-18E9-8F84-9022-6E910485BE97}"/>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pic>
        <p:nvPicPr>
          <p:cNvPr id="11" name="Picture 10" descr="A person standing in front of a wall of pictures&#10;&#10;Description automatically generated">
            <a:extLst>
              <a:ext uri="{FF2B5EF4-FFF2-40B4-BE49-F238E27FC236}">
                <a16:creationId xmlns:a16="http://schemas.microsoft.com/office/drawing/2014/main" id="{B8E5A2A4-4750-095E-B7CF-2964024021FD}"/>
              </a:ext>
            </a:extLst>
          </p:cNvPr>
          <p:cNvPicPr>
            <a:picLocks noChangeAspect="1"/>
          </p:cNvPicPr>
          <p:nvPr/>
        </p:nvPicPr>
        <p:blipFill>
          <a:blip r:embed="rId4"/>
          <a:stretch>
            <a:fillRect/>
          </a:stretch>
        </p:blipFill>
        <p:spPr>
          <a:xfrm>
            <a:off x="9122283" y="2628460"/>
            <a:ext cx="2688717" cy="3761256"/>
          </a:xfrm>
          <a:prstGeom prst="rect">
            <a:avLst/>
          </a:prstGeom>
        </p:spPr>
      </p:pic>
    </p:spTree>
    <p:extLst>
      <p:ext uri="{BB962C8B-B14F-4D97-AF65-F5344CB8AC3E}">
        <p14:creationId xmlns:p14="http://schemas.microsoft.com/office/powerpoint/2010/main" val="981967477"/>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Floral flourish</Template>
  <TotalTime>222</TotalTime>
  <Words>541</Words>
  <Application>Microsoft Office PowerPoint</Application>
  <PresentationFormat>Widescreen</PresentationFormat>
  <Paragraphs>106</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Baskerville</vt:lpstr>
      <vt:lpstr>Baskerville Old Face</vt:lpstr>
      <vt:lpstr>Calibri</vt:lpstr>
      <vt:lpstr>Gill Sans Light</vt:lpstr>
      <vt:lpstr>Gill Sans Nova</vt:lpstr>
      <vt:lpstr>Gill Sans Nova Light</vt:lpstr>
      <vt:lpstr>Söhne</vt:lpstr>
      <vt:lpstr>Office Theme</vt:lpstr>
      <vt:lpstr>Online Art Gallery</vt:lpstr>
      <vt:lpstr>Team Members </vt:lpstr>
      <vt:lpstr>Online Art Gallery</vt:lpstr>
      <vt:lpstr>Introduction</vt:lpstr>
      <vt:lpstr>Necessity of Online Art Gallery</vt:lpstr>
      <vt:lpstr>Online Art Gallery</vt:lpstr>
      <vt:lpstr>Empathy</vt:lpstr>
      <vt:lpstr>Empathy Map</vt:lpstr>
      <vt:lpstr>Empathy Interview</vt:lpstr>
      <vt:lpstr>Empathy Interview Questions</vt:lpstr>
      <vt:lpstr>Question Asked Insights</vt:lpstr>
      <vt:lpstr>Question Asked Insights</vt:lpstr>
      <vt:lpstr>Question Asked Insights</vt:lpstr>
      <vt:lpstr>Persona</vt:lpstr>
      <vt:lpstr>Customer Journey Map</vt:lpstr>
      <vt:lpstr>Prototype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Navadeep</dc:creator>
  <cp:lastModifiedBy>Sai Navadeep</cp:lastModifiedBy>
  <cp:revision>3</cp:revision>
  <dcterms:created xsi:type="dcterms:W3CDTF">2024-02-01T15:39:11Z</dcterms:created>
  <dcterms:modified xsi:type="dcterms:W3CDTF">2024-02-02T06:02:02Z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